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9" r:id="rId7"/>
    <p:sldId id="261" r:id="rId8"/>
    <p:sldId id="262" r:id="rId9"/>
    <p:sldId id="263" r:id="rId10"/>
    <p:sldId id="264" r:id="rId11"/>
    <p:sldId id="270" r:id="rId12"/>
    <p:sldId id="265" r:id="rId13"/>
    <p:sldId id="266" r:id="rId14"/>
    <p:sldId id="274" r:id="rId15"/>
    <p:sldId id="271" r:id="rId16"/>
    <p:sldId id="268" r:id="rId17"/>
    <p:sldId id="273" r:id="rId18"/>
    <p:sldId id="275" r:id="rId19"/>
    <p:sldId id="272" r:id="rId20"/>
    <p:sldId id="286" r:id="rId21"/>
    <p:sldId id="287" r:id="rId22"/>
    <p:sldId id="282" r:id="rId23"/>
    <p:sldId id="277" r:id="rId24"/>
    <p:sldId id="278" r:id="rId25"/>
    <p:sldId id="279" r:id="rId26"/>
    <p:sldId id="280" r:id="rId27"/>
    <p:sldId id="284" r:id="rId28"/>
    <p:sldId id="285" r:id="rId29"/>
    <p:sldId id="281" r:id="rId30"/>
    <p:sldId id="283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FF7F7F"/>
    <a:srgbClr val="FBA803"/>
    <a:srgbClr val="FF0000"/>
    <a:srgbClr val="FFE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18" autoAdjust="0"/>
  </p:normalViewPr>
  <p:slideViewPr>
    <p:cSldViewPr snapToGrid="0">
      <p:cViewPr varScale="1">
        <p:scale>
          <a:sx n="79" d="100"/>
          <a:sy n="79" d="100"/>
        </p:scale>
        <p:origin x="850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093A37-C867-4A07-9B2A-19D25CF006E5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F2301C-F423-4286-AFCE-BE64322B9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605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2301C-F423-4286-AFCE-BE64322B9C9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292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2301C-F423-4286-AFCE-BE64322B9C9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425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2301C-F423-4286-AFCE-BE64322B9C9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087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2301C-F423-4286-AFCE-BE64322B9C9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462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2301C-F423-4286-AFCE-BE64322B9C9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322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2301C-F423-4286-AFCE-BE64322B9C9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622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2301C-F423-4286-AFCE-BE64322B9C9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016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2301C-F423-4286-AFCE-BE64322B9C9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293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2301C-F423-4286-AFCE-BE64322B9C9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487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0E9980-88AE-D41F-8FA8-5F16BE5465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1E309B-2798-B8D5-290D-9B850B32B0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3" indent="0" algn="ctr">
              <a:buNone/>
              <a:defRPr sz="1801"/>
            </a:lvl3pPr>
            <a:lvl4pPr marL="1371634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9" indent="0" algn="ctr">
              <a:buNone/>
              <a:defRPr sz="1600"/>
            </a:lvl7pPr>
            <a:lvl8pPr marL="3200480" indent="0" algn="ctr">
              <a:buNone/>
              <a:defRPr sz="1600"/>
            </a:lvl8pPr>
            <a:lvl9pPr marL="3657691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D925BE-1C53-C329-1B63-08AB24BF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DEED-A3A3-4CAB-97A6-B59CBDFE92A3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A205D9-DB92-8165-A961-3D168C6C8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B504D1-378B-3BBB-1607-BE3E1AAFD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26FD7-92BE-432D-9E1B-FB5BD96C5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652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7D7B60-0C71-0547-FE54-BF38DA205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CD55CB-8E21-DC19-BAA8-74AAFBAB82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A1AA29-861B-FB6F-07D4-A5ABD5986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DEED-A3A3-4CAB-97A6-B59CBDFE92A3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189909-0260-186D-635C-151A47595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949B0C-94D2-1589-C00D-9CEADCEA5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26FD7-92BE-432D-9E1B-FB5BD96C5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222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60635F-6CE0-6DA6-95C7-EB65A3D678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8294203-D188-75E0-C1C3-DEAC539BBB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18F334-2C18-A00F-3541-A5B4941E6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DEED-A3A3-4CAB-97A6-B59CBDFE92A3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0FCF88-2E80-9D5D-1C73-A15C86F61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579BF3-8EFB-7A2C-A100-870A9D538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26FD7-92BE-432D-9E1B-FB5BD96C5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255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BC375B-5BE9-C730-DC1D-FD2A4563C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2CE9A2-6591-A333-CA34-6055A28BB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63722A-8082-D7C7-CC0C-F1829B68A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DEED-A3A3-4CAB-97A6-B59CBDFE92A3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5FBC48-F5FA-8F75-2A9C-0E4A5DB5B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1FC42B-B656-7E30-EC2D-A57D473AF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26FD7-92BE-432D-9E1B-FB5BD96C5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84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ECA21D-231B-18DF-1FBE-08F785C6D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EEA56C-57BD-83B8-2A5E-4095AEDF7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3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40BFDF-587E-B8B9-C864-E11B988E2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DEED-A3A3-4CAB-97A6-B59CBDFE92A3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32C2AA-3418-34D4-217A-5A1F9DB9A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81EF3F-2842-AA9E-8F96-4EA521D35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26FD7-92BE-432D-9E1B-FB5BD96C5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480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CD3B53-10C5-B2D8-24C7-4FD6B939D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848E92-1F7C-DFDB-2FFD-0D412458C5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F20461-DEC4-50A9-BCA6-2F829707D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1DCFDE-81B5-B0BB-367D-A24AE7F7D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DEED-A3A3-4CAB-97A6-B59CBDFE92A3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9FF1F3-860A-0327-944F-6763B63CD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EA2DBF-92E9-51C5-6B36-C61ADB3B8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26FD7-92BE-432D-9E1B-FB5BD96C5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140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204C8-5AEB-2F55-D1AC-B6E01005D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420FF1-F0E4-17FE-E352-9768BE411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3" indent="0">
              <a:buNone/>
              <a:defRPr sz="1801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2D68655-F06E-91EA-970C-F066B91C58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36427EE-1FD6-09FD-86E6-E9EF6052B2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3" indent="0">
              <a:buNone/>
              <a:defRPr sz="1801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2D2551-6F30-75F6-CE5B-BB059D9FAE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2A50BAF-CD3E-1EE5-141D-96C44EE0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DEED-A3A3-4CAB-97A6-B59CBDFE92A3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955CA5-6FFA-6C64-4B23-3A2540650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6CA8504-638E-3C69-F95C-7998E73B4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26FD7-92BE-432D-9E1B-FB5BD96C5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689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8F4347-A6AA-BBDF-B8F8-FCFF853F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A26DEED-0701-EB06-14EE-41CCCDA1B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DEED-A3A3-4CAB-97A6-B59CBDFE92A3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652F608-0280-C954-305E-D56BD7BBE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7A18C4-A061-1A0E-1213-2DBE47C5F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26FD7-92BE-432D-9E1B-FB5BD96C5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829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DB8AF9B-31C2-9365-B3F8-DAB5FF9FB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DEED-A3A3-4CAB-97A6-B59CBDFE92A3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FB47821-2EC4-6716-D27B-2D247535D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7D9D6A-3B49-2B2E-2DC7-8FCDE2595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26FD7-92BE-432D-9E1B-FB5BD96C5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053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1A43FE-D590-5A74-206E-0891AE186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989BE1-4C6A-DB39-5470-4A23CEC9C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9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A0F9B9-F3B7-D5DF-345D-E652385518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3" indent="0">
              <a:buNone/>
              <a:defRPr sz="1200"/>
            </a:lvl3pPr>
            <a:lvl4pPr marL="1371634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9" indent="0">
              <a:buNone/>
              <a:defRPr sz="1001"/>
            </a:lvl7pPr>
            <a:lvl8pPr marL="3200480" indent="0">
              <a:buNone/>
              <a:defRPr sz="1001"/>
            </a:lvl8pPr>
            <a:lvl9pPr marL="3657691" indent="0">
              <a:buNone/>
              <a:defRPr sz="100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36D612-D2D7-BF10-4165-D3E9E9398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DEED-A3A3-4CAB-97A6-B59CBDFE92A3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56B18F-5E34-C42F-1FB4-1FEBE9803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83CEEC-0BFB-3656-9BC2-0CAE74F8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26FD7-92BE-432D-9E1B-FB5BD96C5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043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C67F7B-8DE9-38F9-6938-35EB7FFB2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4B560C-BB48-A4FB-9924-D0F27D7D2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9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3" indent="0">
              <a:buNone/>
              <a:defRPr sz="2400"/>
            </a:lvl3pPr>
            <a:lvl4pPr marL="1371634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59CD45-F4EA-87D5-7BB0-EAFC801BD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3" indent="0">
              <a:buNone/>
              <a:defRPr sz="1200"/>
            </a:lvl3pPr>
            <a:lvl4pPr marL="1371634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9" indent="0">
              <a:buNone/>
              <a:defRPr sz="1001"/>
            </a:lvl7pPr>
            <a:lvl8pPr marL="3200480" indent="0">
              <a:buNone/>
              <a:defRPr sz="1001"/>
            </a:lvl8pPr>
            <a:lvl9pPr marL="3657691" indent="0">
              <a:buNone/>
              <a:defRPr sz="100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8517A4-079D-C134-B838-D394439AD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DEED-A3A3-4CAB-97A6-B59CBDFE92A3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9C53F5-2A6F-135C-F16F-43350C637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538B13-E299-D5DA-A988-199B38B0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26FD7-92BE-432D-9E1B-FB5BD96C5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012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F40CB54-EFD0-7DD5-C171-825DA5C9F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980217-24F2-0448-C11B-1E67E13C5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2528A0-AFF9-734D-031A-B0584FF590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03DEED-A3A3-4CAB-97A6-B59CBDFE92A3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BAAB14-1807-E93C-3FF6-F4F793BB47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AD5015-EB3C-2482-0CDC-6B5E9F43CC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26FD7-92BE-432D-9E1B-FB5BD96C5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223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23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3" rtl="0" eaLnBrk="1" latinLnBrk="1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9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1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BF6220D9-6A41-6018-6C37-9701DC9A5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429" y="2264362"/>
            <a:ext cx="1804358" cy="180435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B3285B-5E5B-A706-5748-682AAD14AB25}"/>
              </a:ext>
            </a:extLst>
          </p:cNvPr>
          <p:cNvSpPr/>
          <p:nvPr/>
        </p:nvSpPr>
        <p:spPr>
          <a:xfrm>
            <a:off x="1364023" y="4068720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09EC556-C2EF-BF90-5A78-3D34EF3F1D50}"/>
              </a:ext>
            </a:extLst>
          </p:cNvPr>
          <p:cNvSpPr/>
          <p:nvPr/>
        </p:nvSpPr>
        <p:spPr>
          <a:xfrm rot="16200000">
            <a:off x="10846915" y="5512915"/>
            <a:ext cx="1895845" cy="794325"/>
          </a:xfrm>
          <a:prstGeom prst="rtTriangle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86AECB-70EE-B223-8A15-E0FC7A75D49D}"/>
              </a:ext>
            </a:extLst>
          </p:cNvPr>
          <p:cNvSpPr/>
          <p:nvPr/>
        </p:nvSpPr>
        <p:spPr>
          <a:xfrm>
            <a:off x="1" y="1"/>
            <a:ext cx="2580346" cy="226842"/>
          </a:xfrm>
          <a:prstGeom prst="rect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4F9A1C-4B00-E4E3-4FFB-F6867BF753D3}"/>
              </a:ext>
            </a:extLst>
          </p:cNvPr>
          <p:cNvSpPr/>
          <p:nvPr/>
        </p:nvSpPr>
        <p:spPr>
          <a:xfrm>
            <a:off x="2580348" y="1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68FBB1-1B17-7C3B-7B52-0C52D254F5AD}"/>
              </a:ext>
            </a:extLst>
          </p:cNvPr>
          <p:cNvSpPr txBox="1"/>
          <p:nvPr/>
        </p:nvSpPr>
        <p:spPr>
          <a:xfrm>
            <a:off x="2084457" y="3108162"/>
            <a:ext cx="80230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2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매뉴얼</a:t>
            </a:r>
            <a:endParaRPr lang="ko-KR" altLang="en-US" sz="7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555E8D7-48A0-1BBB-BD75-3069A8294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1855">
            <a:off x="1968750" y="2328588"/>
            <a:ext cx="3389929" cy="9588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54194E-34AF-F1A4-82D6-821B7084E18C}"/>
              </a:ext>
            </a:extLst>
          </p:cNvPr>
          <p:cNvSpPr txBox="1"/>
          <p:nvPr/>
        </p:nvSpPr>
        <p:spPr>
          <a:xfrm>
            <a:off x="7660256" y="4469292"/>
            <a:ext cx="3315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Made By. 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김상민</a:t>
            </a:r>
          </a:p>
        </p:txBody>
      </p:sp>
    </p:spTree>
    <p:extLst>
      <p:ext uri="{BB962C8B-B14F-4D97-AF65-F5344CB8AC3E}">
        <p14:creationId xmlns:p14="http://schemas.microsoft.com/office/powerpoint/2010/main" val="3592898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51D23921-9D19-4B9D-3EF6-D0DEB84BA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5975" y="1597533"/>
            <a:ext cx="7428263" cy="497538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09EC556-C2EF-BF90-5A78-3D34EF3F1D50}"/>
              </a:ext>
            </a:extLst>
          </p:cNvPr>
          <p:cNvSpPr/>
          <p:nvPr/>
        </p:nvSpPr>
        <p:spPr>
          <a:xfrm rot="16200000">
            <a:off x="10851972" y="5512915"/>
            <a:ext cx="1895845" cy="794325"/>
          </a:xfrm>
          <a:prstGeom prst="rtTriangle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86AECB-70EE-B223-8A15-E0FC7A75D49D}"/>
              </a:ext>
            </a:extLst>
          </p:cNvPr>
          <p:cNvSpPr/>
          <p:nvPr/>
        </p:nvSpPr>
        <p:spPr>
          <a:xfrm>
            <a:off x="1" y="1"/>
            <a:ext cx="2580346" cy="226842"/>
          </a:xfrm>
          <a:prstGeom prst="rect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4F9A1C-4B00-E4E3-4FFB-F6867BF753D3}"/>
              </a:ext>
            </a:extLst>
          </p:cNvPr>
          <p:cNvSpPr/>
          <p:nvPr/>
        </p:nvSpPr>
        <p:spPr>
          <a:xfrm>
            <a:off x="2580348" y="1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A62F95-6CC9-F2E1-5A10-731B0154C4D8}"/>
              </a:ext>
            </a:extLst>
          </p:cNvPr>
          <p:cNvSpPr/>
          <p:nvPr/>
        </p:nvSpPr>
        <p:spPr>
          <a:xfrm>
            <a:off x="325977" y="897147"/>
            <a:ext cx="6048944" cy="690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2F9A7-D05A-91E5-5CDC-10834FF28F8E}"/>
              </a:ext>
            </a:extLst>
          </p:cNvPr>
          <p:cNvSpPr txBox="1"/>
          <p:nvPr/>
        </p:nvSpPr>
        <p:spPr>
          <a:xfrm>
            <a:off x="310030" y="383648"/>
            <a:ext cx="5642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자유게시판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8F4D-39E6-CDA6-FDB9-FCE379FC19A8}"/>
              </a:ext>
            </a:extLst>
          </p:cNvPr>
          <p:cNvSpPr txBox="1"/>
          <p:nvPr/>
        </p:nvSpPr>
        <p:spPr>
          <a:xfrm>
            <a:off x="441340" y="1186784"/>
            <a:ext cx="63668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자유게시판 </a:t>
            </a:r>
            <a:r>
              <a:rPr lang="ko-KR" altLang="en-US" sz="1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다른 계정이 작성한 게시글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조회 화면</a:t>
            </a:r>
            <a:r>
              <a:rPr lang="ko-KR" altLang="en-US" sz="1600" b="1" i="0" dirty="0">
                <a:solidFill>
                  <a:srgbClr val="212529"/>
                </a:solidFill>
                <a:effectLst/>
                <a:latin typeface="system-ui"/>
              </a:rPr>
              <a:t>입니다</a:t>
            </a:r>
            <a:r>
              <a:rPr lang="en-US" altLang="ko-KR" sz="1600" b="1" i="0" dirty="0">
                <a:solidFill>
                  <a:srgbClr val="212529"/>
                </a:solidFill>
                <a:effectLst/>
                <a:latin typeface="system-ui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82EE2D5-3A87-FF9D-F4F1-6A9109B79365}"/>
              </a:ext>
            </a:extLst>
          </p:cNvPr>
          <p:cNvSpPr/>
          <p:nvPr/>
        </p:nvSpPr>
        <p:spPr>
          <a:xfrm>
            <a:off x="7876670" y="1597535"/>
            <a:ext cx="3998679" cy="745371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DA716C2-96B8-4E7C-5846-F73C2DFBF908}"/>
              </a:ext>
            </a:extLst>
          </p:cNvPr>
          <p:cNvSpPr/>
          <p:nvPr/>
        </p:nvSpPr>
        <p:spPr>
          <a:xfrm>
            <a:off x="7876670" y="1597534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332AB3-2E3C-A6A6-6D13-BF567B12B107}"/>
              </a:ext>
            </a:extLst>
          </p:cNvPr>
          <p:cNvSpPr txBox="1"/>
          <p:nvPr/>
        </p:nvSpPr>
        <p:spPr>
          <a:xfrm>
            <a:off x="8215225" y="1614786"/>
            <a:ext cx="35770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첨부파일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3B84A7-1E3A-6399-C831-F06F9494D961}"/>
              </a:ext>
            </a:extLst>
          </p:cNvPr>
          <p:cNvSpPr txBox="1"/>
          <p:nvPr/>
        </p:nvSpPr>
        <p:spPr>
          <a:xfrm>
            <a:off x="7956436" y="1969797"/>
            <a:ext cx="3821574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첨부된 파일을 다운로드 할 수 있습니다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8D8B444-FC16-6FD1-15DA-E0254E0574E6}"/>
              </a:ext>
            </a:extLst>
          </p:cNvPr>
          <p:cNvSpPr/>
          <p:nvPr/>
        </p:nvSpPr>
        <p:spPr>
          <a:xfrm>
            <a:off x="962913" y="5365846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169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BF6220D9-6A41-6018-6C37-9701DC9A5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429" y="2264362"/>
            <a:ext cx="1804358" cy="180435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B3285B-5E5B-A706-5748-682AAD14AB25}"/>
              </a:ext>
            </a:extLst>
          </p:cNvPr>
          <p:cNvSpPr/>
          <p:nvPr/>
        </p:nvSpPr>
        <p:spPr>
          <a:xfrm>
            <a:off x="1364023" y="4068720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09EC556-C2EF-BF90-5A78-3D34EF3F1D50}"/>
              </a:ext>
            </a:extLst>
          </p:cNvPr>
          <p:cNvSpPr/>
          <p:nvPr/>
        </p:nvSpPr>
        <p:spPr>
          <a:xfrm rot="16200000">
            <a:off x="10846915" y="5512915"/>
            <a:ext cx="1895845" cy="794325"/>
          </a:xfrm>
          <a:prstGeom prst="rtTriangle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86AECB-70EE-B223-8A15-E0FC7A75D49D}"/>
              </a:ext>
            </a:extLst>
          </p:cNvPr>
          <p:cNvSpPr/>
          <p:nvPr/>
        </p:nvSpPr>
        <p:spPr>
          <a:xfrm>
            <a:off x="1" y="1"/>
            <a:ext cx="2580346" cy="226842"/>
          </a:xfrm>
          <a:prstGeom prst="rect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4F9A1C-4B00-E4E3-4FFB-F6867BF753D3}"/>
              </a:ext>
            </a:extLst>
          </p:cNvPr>
          <p:cNvSpPr/>
          <p:nvPr/>
        </p:nvSpPr>
        <p:spPr>
          <a:xfrm>
            <a:off x="2580348" y="1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68FBB1-1B17-7C3B-7B52-0C52D254F5AD}"/>
              </a:ext>
            </a:extLst>
          </p:cNvPr>
          <p:cNvSpPr txBox="1"/>
          <p:nvPr/>
        </p:nvSpPr>
        <p:spPr>
          <a:xfrm>
            <a:off x="2084457" y="3108162"/>
            <a:ext cx="80230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2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장터</a:t>
            </a:r>
            <a:endParaRPr lang="ko-KR" altLang="en-US" sz="7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555E8D7-48A0-1BBB-BD75-3069A8294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1855">
            <a:off x="1968750" y="2328588"/>
            <a:ext cx="3389929" cy="958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008FE3-F1B9-AC38-8F4D-17DB79C1B2A9}"/>
              </a:ext>
            </a:extLst>
          </p:cNvPr>
          <p:cNvSpPr txBox="1"/>
          <p:nvPr/>
        </p:nvSpPr>
        <p:spPr>
          <a:xfrm>
            <a:off x="6581955" y="4469292"/>
            <a:ext cx="4393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세상에 있는 육아 </a:t>
            </a:r>
            <a:r>
              <a:rPr lang="ko-KR" altLang="en-US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꿀템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여기 다 모았다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!</a:t>
            </a:r>
            <a:endParaRPr lang="ko-KR" altLang="en-US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449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51D23921-9D19-4B9D-3EF6-D0DEB84BA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5975" y="1597533"/>
            <a:ext cx="7428263" cy="497538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09EC556-C2EF-BF90-5A78-3D34EF3F1D50}"/>
              </a:ext>
            </a:extLst>
          </p:cNvPr>
          <p:cNvSpPr/>
          <p:nvPr/>
        </p:nvSpPr>
        <p:spPr>
          <a:xfrm rot="16200000">
            <a:off x="10851972" y="5512915"/>
            <a:ext cx="1895845" cy="794325"/>
          </a:xfrm>
          <a:prstGeom prst="rtTriangle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86AECB-70EE-B223-8A15-E0FC7A75D49D}"/>
              </a:ext>
            </a:extLst>
          </p:cNvPr>
          <p:cNvSpPr/>
          <p:nvPr/>
        </p:nvSpPr>
        <p:spPr>
          <a:xfrm>
            <a:off x="1" y="1"/>
            <a:ext cx="2580346" cy="226842"/>
          </a:xfrm>
          <a:prstGeom prst="rect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4F9A1C-4B00-E4E3-4FFB-F6867BF753D3}"/>
              </a:ext>
            </a:extLst>
          </p:cNvPr>
          <p:cNvSpPr/>
          <p:nvPr/>
        </p:nvSpPr>
        <p:spPr>
          <a:xfrm>
            <a:off x="2580348" y="1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A62F95-6CC9-F2E1-5A10-731B0154C4D8}"/>
              </a:ext>
            </a:extLst>
          </p:cNvPr>
          <p:cNvSpPr/>
          <p:nvPr/>
        </p:nvSpPr>
        <p:spPr>
          <a:xfrm>
            <a:off x="325977" y="897147"/>
            <a:ext cx="6048944" cy="690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2F9A7-D05A-91E5-5CDC-10834FF28F8E}"/>
              </a:ext>
            </a:extLst>
          </p:cNvPr>
          <p:cNvSpPr txBox="1"/>
          <p:nvPr/>
        </p:nvSpPr>
        <p:spPr>
          <a:xfrm>
            <a:off x="310030" y="383648"/>
            <a:ext cx="5642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기업장터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8F4D-39E6-CDA6-FDB9-FCE379FC19A8}"/>
              </a:ext>
            </a:extLst>
          </p:cNvPr>
          <p:cNvSpPr txBox="1"/>
          <p:nvPr/>
        </p:nvSpPr>
        <p:spPr>
          <a:xfrm>
            <a:off x="441340" y="1186784"/>
            <a:ext cx="63668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i="0" dirty="0">
                <a:solidFill>
                  <a:srgbClr val="212529"/>
                </a:solidFill>
                <a:effectLst/>
                <a:latin typeface="system-ui"/>
              </a:rPr>
              <a:t>기업에서 생산한 물품을 사고 팔 수 있는 메뉴입니다</a:t>
            </a:r>
            <a:r>
              <a:rPr lang="en-US" altLang="ko-KR" sz="1600" b="1" i="0" dirty="0">
                <a:solidFill>
                  <a:srgbClr val="212529"/>
                </a:solidFill>
                <a:effectLst/>
                <a:latin typeface="system-ui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8D8B444-FC16-6FD1-15DA-E0254E0574E6}"/>
              </a:ext>
            </a:extLst>
          </p:cNvPr>
          <p:cNvSpPr/>
          <p:nvPr/>
        </p:nvSpPr>
        <p:spPr>
          <a:xfrm>
            <a:off x="833517" y="2654853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20275F9-6E30-C5A0-ACBF-0660A6FCE030}"/>
              </a:ext>
            </a:extLst>
          </p:cNvPr>
          <p:cNvSpPr/>
          <p:nvPr/>
        </p:nvSpPr>
        <p:spPr>
          <a:xfrm>
            <a:off x="833516" y="3122608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9DF8EB3-718C-BC37-AB22-4F56ED88C6B1}"/>
              </a:ext>
            </a:extLst>
          </p:cNvPr>
          <p:cNvSpPr/>
          <p:nvPr/>
        </p:nvSpPr>
        <p:spPr>
          <a:xfrm>
            <a:off x="6366295" y="5430041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4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9B4867E-ACFA-816F-424E-ED8DA052C0D8}"/>
              </a:ext>
            </a:extLst>
          </p:cNvPr>
          <p:cNvSpPr/>
          <p:nvPr/>
        </p:nvSpPr>
        <p:spPr>
          <a:xfrm>
            <a:off x="5448649" y="1694913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4380ED1-C902-1EB4-D329-1A4585049606}"/>
              </a:ext>
            </a:extLst>
          </p:cNvPr>
          <p:cNvSpPr/>
          <p:nvPr/>
        </p:nvSpPr>
        <p:spPr>
          <a:xfrm>
            <a:off x="7876670" y="1597535"/>
            <a:ext cx="3998679" cy="741587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6C5859C-3504-24A9-099E-6DA3AAF2BD1B}"/>
              </a:ext>
            </a:extLst>
          </p:cNvPr>
          <p:cNvSpPr/>
          <p:nvPr/>
        </p:nvSpPr>
        <p:spPr>
          <a:xfrm>
            <a:off x="7876670" y="1597534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CBAABD-F3F4-272F-2B32-1B044E1CBC29}"/>
              </a:ext>
            </a:extLst>
          </p:cNvPr>
          <p:cNvSpPr txBox="1"/>
          <p:nvPr/>
        </p:nvSpPr>
        <p:spPr>
          <a:xfrm>
            <a:off x="8215225" y="1614786"/>
            <a:ext cx="35807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장터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50F6C6-719A-A08E-3ED4-86977F8A21F9}"/>
              </a:ext>
            </a:extLst>
          </p:cNvPr>
          <p:cNvSpPr txBox="1"/>
          <p:nvPr/>
        </p:nvSpPr>
        <p:spPr>
          <a:xfrm>
            <a:off x="7956436" y="1969798"/>
            <a:ext cx="3839511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기업장터 화면으로 이동합니다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45933C6-E0E4-0B95-E9BC-6697E7ACF9F9}"/>
              </a:ext>
            </a:extLst>
          </p:cNvPr>
          <p:cNvSpPr/>
          <p:nvPr/>
        </p:nvSpPr>
        <p:spPr>
          <a:xfrm>
            <a:off x="7842164" y="2599586"/>
            <a:ext cx="4033185" cy="741587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FC083D5-59F7-0C0F-E0BF-9D40BAF76D26}"/>
              </a:ext>
            </a:extLst>
          </p:cNvPr>
          <p:cNvSpPr/>
          <p:nvPr/>
        </p:nvSpPr>
        <p:spPr>
          <a:xfrm>
            <a:off x="7842164" y="2599585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233EDC-060C-9A43-0B0A-E1AAEA8F7D50}"/>
              </a:ext>
            </a:extLst>
          </p:cNvPr>
          <p:cNvSpPr txBox="1"/>
          <p:nvPr/>
        </p:nvSpPr>
        <p:spPr>
          <a:xfrm>
            <a:off x="8180719" y="2616837"/>
            <a:ext cx="36248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041D80-92BF-334E-3876-87ECB760E64B}"/>
              </a:ext>
            </a:extLst>
          </p:cNvPr>
          <p:cNvSpPr txBox="1"/>
          <p:nvPr/>
        </p:nvSpPr>
        <p:spPr>
          <a:xfrm>
            <a:off x="7921930" y="2971849"/>
            <a:ext cx="3872643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 조건과 일치하는 게시물을 조회합니다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66E7243-573C-EE43-DB27-97E702F2FE9E}"/>
              </a:ext>
            </a:extLst>
          </p:cNvPr>
          <p:cNvSpPr/>
          <p:nvPr/>
        </p:nvSpPr>
        <p:spPr>
          <a:xfrm>
            <a:off x="7843856" y="3593008"/>
            <a:ext cx="4031494" cy="956205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09F487F-6E06-BEF3-4370-E39212263178}"/>
              </a:ext>
            </a:extLst>
          </p:cNvPr>
          <p:cNvSpPr/>
          <p:nvPr/>
        </p:nvSpPr>
        <p:spPr>
          <a:xfrm>
            <a:off x="7843855" y="3593007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F99CB1-64B1-2A90-8009-102B64991AB0}"/>
              </a:ext>
            </a:extLst>
          </p:cNvPr>
          <p:cNvSpPr txBox="1"/>
          <p:nvPr/>
        </p:nvSpPr>
        <p:spPr>
          <a:xfrm>
            <a:off x="8182410" y="3610259"/>
            <a:ext cx="36233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 조회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926A0C-A0FA-52DA-B9BD-69A184737181}"/>
              </a:ext>
            </a:extLst>
          </p:cNvPr>
          <p:cNvSpPr txBox="1"/>
          <p:nvPr/>
        </p:nvSpPr>
        <p:spPr>
          <a:xfrm>
            <a:off x="7923621" y="3965271"/>
            <a:ext cx="3871020" cy="583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목록에서 게시글을 선택하여 조회 화면으로 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2BF5530-B00C-875B-9C1B-2F23D960EC48}"/>
              </a:ext>
            </a:extLst>
          </p:cNvPr>
          <p:cNvSpPr/>
          <p:nvPr/>
        </p:nvSpPr>
        <p:spPr>
          <a:xfrm>
            <a:off x="7843685" y="4798465"/>
            <a:ext cx="4031494" cy="1109388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9C8D72D-27B2-A5CC-D994-2E4C7419E2F3}"/>
              </a:ext>
            </a:extLst>
          </p:cNvPr>
          <p:cNvSpPr/>
          <p:nvPr/>
        </p:nvSpPr>
        <p:spPr>
          <a:xfrm>
            <a:off x="7843684" y="4798464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4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2A9B69-C88F-ECC9-5E74-169B344453B9}"/>
              </a:ext>
            </a:extLst>
          </p:cNvPr>
          <p:cNvSpPr txBox="1"/>
          <p:nvPr/>
        </p:nvSpPr>
        <p:spPr>
          <a:xfrm>
            <a:off x="8182239" y="4815716"/>
            <a:ext cx="36233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신규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198D71-6B10-9CEC-6939-202C1DD04A48}"/>
              </a:ext>
            </a:extLst>
          </p:cNvPr>
          <p:cNvSpPr txBox="1"/>
          <p:nvPr/>
        </p:nvSpPr>
        <p:spPr>
          <a:xfrm>
            <a:off x="7923450" y="5170728"/>
            <a:ext cx="3871020" cy="737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신규 게시글 입력 화면으로 이동합니다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en-US" altLang="ko-KR" sz="11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1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게스트 권한의 계정은 화면 조회는 가능하지만 글을 저장할 수는 없습니다</a:t>
            </a:r>
            <a:r>
              <a:rPr lang="en-US" altLang="ko-KR" sz="11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845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09EC556-C2EF-BF90-5A78-3D34EF3F1D50}"/>
              </a:ext>
            </a:extLst>
          </p:cNvPr>
          <p:cNvSpPr/>
          <p:nvPr/>
        </p:nvSpPr>
        <p:spPr>
          <a:xfrm rot="16200000">
            <a:off x="10851972" y="5512915"/>
            <a:ext cx="1895845" cy="794325"/>
          </a:xfrm>
          <a:prstGeom prst="rtTriangle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86AECB-70EE-B223-8A15-E0FC7A75D49D}"/>
              </a:ext>
            </a:extLst>
          </p:cNvPr>
          <p:cNvSpPr/>
          <p:nvPr/>
        </p:nvSpPr>
        <p:spPr>
          <a:xfrm>
            <a:off x="1" y="1"/>
            <a:ext cx="2580346" cy="226842"/>
          </a:xfrm>
          <a:prstGeom prst="rect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4F9A1C-4B00-E4E3-4FFB-F6867BF753D3}"/>
              </a:ext>
            </a:extLst>
          </p:cNvPr>
          <p:cNvSpPr/>
          <p:nvPr/>
        </p:nvSpPr>
        <p:spPr>
          <a:xfrm>
            <a:off x="2580348" y="1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A62F95-6CC9-F2E1-5A10-731B0154C4D8}"/>
              </a:ext>
            </a:extLst>
          </p:cNvPr>
          <p:cNvSpPr/>
          <p:nvPr/>
        </p:nvSpPr>
        <p:spPr>
          <a:xfrm>
            <a:off x="325977" y="897147"/>
            <a:ext cx="6048944" cy="690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2F9A7-D05A-91E5-5CDC-10834FF28F8E}"/>
              </a:ext>
            </a:extLst>
          </p:cNvPr>
          <p:cNvSpPr txBox="1"/>
          <p:nvPr/>
        </p:nvSpPr>
        <p:spPr>
          <a:xfrm>
            <a:off x="310030" y="383648"/>
            <a:ext cx="5642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기업장터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8F4D-39E6-CDA6-FDB9-FCE379FC19A8}"/>
              </a:ext>
            </a:extLst>
          </p:cNvPr>
          <p:cNvSpPr txBox="1"/>
          <p:nvPr/>
        </p:nvSpPr>
        <p:spPr>
          <a:xfrm>
            <a:off x="441340" y="1186784"/>
            <a:ext cx="63668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i="0" dirty="0">
                <a:solidFill>
                  <a:srgbClr val="212529"/>
                </a:solidFill>
                <a:effectLst/>
                <a:latin typeface="system-ui"/>
              </a:rPr>
              <a:t>장터</a:t>
            </a:r>
            <a:r>
              <a:rPr lang="ko-KR" altLang="en-US" sz="1600" b="1" i="0" dirty="0">
                <a:effectLst/>
                <a:latin typeface="system-ui"/>
              </a:rPr>
              <a:t>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 조회 화면</a:t>
            </a:r>
            <a:r>
              <a:rPr lang="ko-KR" altLang="en-US" sz="1600" b="1" i="0" dirty="0">
                <a:solidFill>
                  <a:srgbClr val="212529"/>
                </a:solidFill>
                <a:effectLst/>
                <a:latin typeface="system-ui"/>
              </a:rPr>
              <a:t>입니다</a:t>
            </a:r>
            <a:r>
              <a:rPr lang="en-US" altLang="ko-KR" sz="1600" b="1" i="0" dirty="0">
                <a:solidFill>
                  <a:srgbClr val="212529"/>
                </a:solidFill>
                <a:effectLst/>
                <a:latin typeface="system-ui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D043196-71DF-91A3-D202-9CB377FC5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891" y="383648"/>
            <a:ext cx="4339086" cy="43263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21A404C-3BE5-FD63-8610-18D33AE48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891" y="5345501"/>
            <a:ext cx="4339086" cy="137676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60428ED8-8E76-5C66-0A98-15E984597478}"/>
              </a:ext>
            </a:extLst>
          </p:cNvPr>
          <p:cNvSpPr/>
          <p:nvPr/>
        </p:nvSpPr>
        <p:spPr>
          <a:xfrm>
            <a:off x="9184257" y="4848041"/>
            <a:ext cx="60385" cy="603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2B8AA4F-13D9-678A-55E2-2EBBD8CC36F4}"/>
              </a:ext>
            </a:extLst>
          </p:cNvPr>
          <p:cNvSpPr/>
          <p:nvPr/>
        </p:nvSpPr>
        <p:spPr>
          <a:xfrm>
            <a:off x="9184257" y="5000441"/>
            <a:ext cx="60385" cy="603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E2074BF-3D95-8859-5A49-F5EBBA069380}"/>
              </a:ext>
            </a:extLst>
          </p:cNvPr>
          <p:cNvSpPr/>
          <p:nvPr/>
        </p:nvSpPr>
        <p:spPr>
          <a:xfrm>
            <a:off x="9184257" y="5152841"/>
            <a:ext cx="60385" cy="603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D63B948-3C26-C16C-24E2-597A6E4CFFA0}"/>
              </a:ext>
            </a:extLst>
          </p:cNvPr>
          <p:cNvSpPr/>
          <p:nvPr/>
        </p:nvSpPr>
        <p:spPr>
          <a:xfrm>
            <a:off x="561469" y="1682144"/>
            <a:ext cx="6149357" cy="774055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27DADDB-8347-AE40-FF2E-CDC22FAA4383}"/>
              </a:ext>
            </a:extLst>
          </p:cNvPr>
          <p:cNvSpPr/>
          <p:nvPr/>
        </p:nvSpPr>
        <p:spPr>
          <a:xfrm>
            <a:off x="561469" y="1682143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C7B8F6E-D763-58A5-F5EF-905045B2046B}"/>
              </a:ext>
            </a:extLst>
          </p:cNvPr>
          <p:cNvSpPr txBox="1"/>
          <p:nvPr/>
        </p:nvSpPr>
        <p:spPr>
          <a:xfrm>
            <a:off x="900023" y="1699395"/>
            <a:ext cx="57423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상품 정보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FF8E85-D8EB-5F05-FE15-FD860F4FD4B5}"/>
              </a:ext>
            </a:extLst>
          </p:cNvPr>
          <p:cNvSpPr txBox="1"/>
          <p:nvPr/>
        </p:nvSpPr>
        <p:spPr>
          <a:xfrm>
            <a:off x="641235" y="2054407"/>
            <a:ext cx="6098874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대표 이미지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상품명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가격 등의 상품 정보를 보여줍니다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1E600F8E-E729-563F-FDA9-4E5AD9F43F53}"/>
              </a:ext>
            </a:extLst>
          </p:cNvPr>
          <p:cNvSpPr/>
          <p:nvPr/>
        </p:nvSpPr>
        <p:spPr>
          <a:xfrm>
            <a:off x="561469" y="2677703"/>
            <a:ext cx="6149357" cy="751298"/>
          </a:xfrm>
          <a:prstGeom prst="roundRect">
            <a:avLst>
              <a:gd name="adj" fmla="val 200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4915B47-1479-A07C-522A-17280F385B0D}"/>
              </a:ext>
            </a:extLst>
          </p:cNvPr>
          <p:cNvSpPr/>
          <p:nvPr/>
        </p:nvSpPr>
        <p:spPr>
          <a:xfrm>
            <a:off x="561469" y="2677702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4872840-BF19-AE41-072F-76B792606312}"/>
              </a:ext>
            </a:extLst>
          </p:cNvPr>
          <p:cNvSpPr txBox="1"/>
          <p:nvPr/>
        </p:nvSpPr>
        <p:spPr>
          <a:xfrm>
            <a:off x="641235" y="3049966"/>
            <a:ext cx="6098874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상품에 대해 상세한 설명을 보여줍니다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802A09-2E42-DE31-0CFE-145FFCA6F9E2}"/>
              </a:ext>
            </a:extLst>
          </p:cNvPr>
          <p:cNvSpPr txBox="1"/>
          <p:nvPr/>
        </p:nvSpPr>
        <p:spPr>
          <a:xfrm>
            <a:off x="900023" y="2699921"/>
            <a:ext cx="57423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상품 상세정보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8ED8E37A-0A93-C733-6D73-5196B1D554C0}"/>
              </a:ext>
            </a:extLst>
          </p:cNvPr>
          <p:cNvSpPr/>
          <p:nvPr/>
        </p:nvSpPr>
        <p:spPr>
          <a:xfrm>
            <a:off x="532186" y="3650505"/>
            <a:ext cx="6149357" cy="697674"/>
          </a:xfrm>
          <a:prstGeom prst="roundRect">
            <a:avLst>
              <a:gd name="adj" fmla="val 334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5EDE08F-CE56-0E2C-33FC-9793A98454BC}"/>
              </a:ext>
            </a:extLst>
          </p:cNvPr>
          <p:cNvSpPr/>
          <p:nvPr/>
        </p:nvSpPr>
        <p:spPr>
          <a:xfrm>
            <a:off x="532186" y="3650504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1D52F3-77F8-8330-1EB8-AC8A5894970B}"/>
              </a:ext>
            </a:extLst>
          </p:cNvPr>
          <p:cNvSpPr txBox="1"/>
          <p:nvPr/>
        </p:nvSpPr>
        <p:spPr>
          <a:xfrm>
            <a:off x="611952" y="4022768"/>
            <a:ext cx="6098874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기업장터 목록 화면으로 이동합니다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227BF9A-853D-A2C6-6938-032A94F5A70B}"/>
              </a:ext>
            </a:extLst>
          </p:cNvPr>
          <p:cNvSpPr txBox="1"/>
          <p:nvPr/>
        </p:nvSpPr>
        <p:spPr>
          <a:xfrm>
            <a:off x="858324" y="3663879"/>
            <a:ext cx="57547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돌아가기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8A71D06-008A-10CA-B4EF-C705091ADB35}"/>
              </a:ext>
            </a:extLst>
          </p:cNvPr>
          <p:cNvSpPr/>
          <p:nvPr/>
        </p:nvSpPr>
        <p:spPr>
          <a:xfrm>
            <a:off x="7079504" y="1186784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7A72127-9378-0B84-E7EC-43DB940F94E7}"/>
              </a:ext>
            </a:extLst>
          </p:cNvPr>
          <p:cNvSpPr/>
          <p:nvPr/>
        </p:nvSpPr>
        <p:spPr>
          <a:xfrm>
            <a:off x="7079504" y="2421616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C595E8CC-9ADA-800C-9FAC-2EE0F0467FF7}"/>
              </a:ext>
            </a:extLst>
          </p:cNvPr>
          <p:cNvSpPr/>
          <p:nvPr/>
        </p:nvSpPr>
        <p:spPr>
          <a:xfrm>
            <a:off x="10366168" y="6033883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615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11C307C-B0A3-415B-7A73-D14987DE2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891" y="4149509"/>
            <a:ext cx="4339086" cy="257275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05E9C0-0BA0-704C-4163-D3ACDCBDB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890" y="379058"/>
            <a:ext cx="4339085" cy="296731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09EC556-C2EF-BF90-5A78-3D34EF3F1D50}"/>
              </a:ext>
            </a:extLst>
          </p:cNvPr>
          <p:cNvSpPr/>
          <p:nvPr/>
        </p:nvSpPr>
        <p:spPr>
          <a:xfrm rot="16200000">
            <a:off x="10851972" y="5512915"/>
            <a:ext cx="1895845" cy="794325"/>
          </a:xfrm>
          <a:prstGeom prst="rtTriangle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86AECB-70EE-B223-8A15-E0FC7A75D49D}"/>
              </a:ext>
            </a:extLst>
          </p:cNvPr>
          <p:cNvSpPr/>
          <p:nvPr/>
        </p:nvSpPr>
        <p:spPr>
          <a:xfrm>
            <a:off x="1" y="1"/>
            <a:ext cx="2580346" cy="226842"/>
          </a:xfrm>
          <a:prstGeom prst="rect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4F9A1C-4B00-E4E3-4FFB-F6867BF753D3}"/>
              </a:ext>
            </a:extLst>
          </p:cNvPr>
          <p:cNvSpPr/>
          <p:nvPr/>
        </p:nvSpPr>
        <p:spPr>
          <a:xfrm>
            <a:off x="2580348" y="1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A62F95-6CC9-F2E1-5A10-731B0154C4D8}"/>
              </a:ext>
            </a:extLst>
          </p:cNvPr>
          <p:cNvSpPr/>
          <p:nvPr/>
        </p:nvSpPr>
        <p:spPr>
          <a:xfrm>
            <a:off x="325977" y="897147"/>
            <a:ext cx="6048944" cy="690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2F9A7-D05A-91E5-5CDC-10834FF28F8E}"/>
              </a:ext>
            </a:extLst>
          </p:cNvPr>
          <p:cNvSpPr txBox="1"/>
          <p:nvPr/>
        </p:nvSpPr>
        <p:spPr>
          <a:xfrm>
            <a:off x="310030" y="383648"/>
            <a:ext cx="5642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기업장터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8F4D-39E6-CDA6-FDB9-FCE379FC19A8}"/>
              </a:ext>
            </a:extLst>
          </p:cNvPr>
          <p:cNvSpPr txBox="1"/>
          <p:nvPr/>
        </p:nvSpPr>
        <p:spPr>
          <a:xfrm>
            <a:off x="441340" y="1186784"/>
            <a:ext cx="63668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i="0" dirty="0">
                <a:solidFill>
                  <a:srgbClr val="212529"/>
                </a:solidFill>
                <a:effectLst/>
                <a:latin typeface="system-ui"/>
              </a:rPr>
              <a:t>장터</a:t>
            </a:r>
            <a:r>
              <a:rPr lang="ko-KR" altLang="en-US" sz="1600" b="1" i="0" dirty="0">
                <a:effectLst/>
                <a:latin typeface="system-ui"/>
              </a:rPr>
              <a:t>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 등록 화면</a:t>
            </a:r>
            <a:r>
              <a:rPr lang="ko-KR" altLang="en-US" sz="1600" b="1" i="0" dirty="0">
                <a:solidFill>
                  <a:srgbClr val="212529"/>
                </a:solidFill>
                <a:effectLst/>
                <a:latin typeface="system-ui"/>
              </a:rPr>
              <a:t>입니다</a:t>
            </a:r>
            <a:r>
              <a:rPr lang="en-US" altLang="ko-KR" sz="1600" b="1" i="0" dirty="0">
                <a:solidFill>
                  <a:srgbClr val="212529"/>
                </a:solidFill>
                <a:effectLst/>
                <a:latin typeface="system-ui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60428ED8-8E76-5C66-0A98-15E984597478}"/>
              </a:ext>
            </a:extLst>
          </p:cNvPr>
          <p:cNvSpPr/>
          <p:nvPr/>
        </p:nvSpPr>
        <p:spPr>
          <a:xfrm>
            <a:off x="9201510" y="3565348"/>
            <a:ext cx="60385" cy="603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2B8AA4F-13D9-678A-55E2-2EBBD8CC36F4}"/>
              </a:ext>
            </a:extLst>
          </p:cNvPr>
          <p:cNvSpPr/>
          <p:nvPr/>
        </p:nvSpPr>
        <p:spPr>
          <a:xfrm>
            <a:off x="9201510" y="3717748"/>
            <a:ext cx="60385" cy="603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E2074BF-3D95-8859-5A49-F5EBBA069380}"/>
              </a:ext>
            </a:extLst>
          </p:cNvPr>
          <p:cNvSpPr/>
          <p:nvPr/>
        </p:nvSpPr>
        <p:spPr>
          <a:xfrm>
            <a:off x="9201510" y="3870148"/>
            <a:ext cx="60385" cy="603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D63B948-3C26-C16C-24E2-597A6E4CFFA0}"/>
              </a:ext>
            </a:extLst>
          </p:cNvPr>
          <p:cNvSpPr/>
          <p:nvPr/>
        </p:nvSpPr>
        <p:spPr>
          <a:xfrm>
            <a:off x="561469" y="1682144"/>
            <a:ext cx="6149357" cy="774055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27DADDB-8347-AE40-FF2E-CDC22FAA4383}"/>
              </a:ext>
            </a:extLst>
          </p:cNvPr>
          <p:cNvSpPr/>
          <p:nvPr/>
        </p:nvSpPr>
        <p:spPr>
          <a:xfrm>
            <a:off x="561469" y="1682143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C7B8F6E-D763-58A5-F5EF-905045B2046B}"/>
              </a:ext>
            </a:extLst>
          </p:cNvPr>
          <p:cNvSpPr txBox="1"/>
          <p:nvPr/>
        </p:nvSpPr>
        <p:spPr>
          <a:xfrm>
            <a:off x="900023" y="1699395"/>
            <a:ext cx="57423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썸네일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FF8E85-D8EB-5F05-FE15-FD860F4FD4B5}"/>
              </a:ext>
            </a:extLst>
          </p:cNvPr>
          <p:cNvSpPr txBox="1"/>
          <p:nvPr/>
        </p:nvSpPr>
        <p:spPr>
          <a:xfrm>
            <a:off x="641235" y="2054407"/>
            <a:ext cx="6098874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게시글의 썸네일 이미지를 설정합니다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1E600F8E-E729-563F-FDA9-4E5AD9F43F53}"/>
              </a:ext>
            </a:extLst>
          </p:cNvPr>
          <p:cNvSpPr/>
          <p:nvPr/>
        </p:nvSpPr>
        <p:spPr>
          <a:xfrm>
            <a:off x="561469" y="2677703"/>
            <a:ext cx="6149357" cy="751298"/>
          </a:xfrm>
          <a:prstGeom prst="roundRect">
            <a:avLst>
              <a:gd name="adj" fmla="val 200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4915B47-1479-A07C-522A-17280F385B0D}"/>
              </a:ext>
            </a:extLst>
          </p:cNvPr>
          <p:cNvSpPr/>
          <p:nvPr/>
        </p:nvSpPr>
        <p:spPr>
          <a:xfrm>
            <a:off x="561469" y="2677702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4872840-BF19-AE41-072F-76B792606312}"/>
              </a:ext>
            </a:extLst>
          </p:cNvPr>
          <p:cNvSpPr txBox="1"/>
          <p:nvPr/>
        </p:nvSpPr>
        <p:spPr>
          <a:xfrm>
            <a:off x="641235" y="3049966"/>
            <a:ext cx="6098874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상품에 대해 상세한 설명을 작성합니다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802A09-2E42-DE31-0CFE-145FFCA6F9E2}"/>
              </a:ext>
            </a:extLst>
          </p:cNvPr>
          <p:cNvSpPr txBox="1"/>
          <p:nvPr/>
        </p:nvSpPr>
        <p:spPr>
          <a:xfrm>
            <a:off x="900023" y="2699921"/>
            <a:ext cx="57423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상품 정보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8ED8E37A-0A93-C733-6D73-5196B1D554C0}"/>
              </a:ext>
            </a:extLst>
          </p:cNvPr>
          <p:cNvSpPr/>
          <p:nvPr/>
        </p:nvSpPr>
        <p:spPr>
          <a:xfrm>
            <a:off x="532186" y="3650505"/>
            <a:ext cx="6149357" cy="919176"/>
          </a:xfrm>
          <a:prstGeom prst="roundRect">
            <a:avLst>
              <a:gd name="adj" fmla="val 334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5EDE08F-CE56-0E2C-33FC-9793A98454BC}"/>
              </a:ext>
            </a:extLst>
          </p:cNvPr>
          <p:cNvSpPr/>
          <p:nvPr/>
        </p:nvSpPr>
        <p:spPr>
          <a:xfrm>
            <a:off x="532186" y="3650504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1D52F3-77F8-8330-1EB8-AC8A5894970B}"/>
              </a:ext>
            </a:extLst>
          </p:cNvPr>
          <p:cNvSpPr txBox="1"/>
          <p:nvPr/>
        </p:nvSpPr>
        <p:spPr>
          <a:xfrm>
            <a:off x="611952" y="4022768"/>
            <a:ext cx="6001105" cy="533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 내용을 저장합니다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※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게스트 권한의 계정은 화면 조회는 가능하지만 글을 저장할 수는 없습니다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227BF9A-853D-A2C6-6938-032A94F5A70B}"/>
              </a:ext>
            </a:extLst>
          </p:cNvPr>
          <p:cNvSpPr txBox="1"/>
          <p:nvPr/>
        </p:nvSpPr>
        <p:spPr>
          <a:xfrm>
            <a:off x="858324" y="3663879"/>
            <a:ext cx="57547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8A71D06-008A-10CA-B4EF-C705091ADB35}"/>
              </a:ext>
            </a:extLst>
          </p:cNvPr>
          <p:cNvSpPr/>
          <p:nvPr/>
        </p:nvSpPr>
        <p:spPr>
          <a:xfrm>
            <a:off x="7200091" y="845570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7A72127-9378-0B84-E7EC-43DB940F94E7}"/>
              </a:ext>
            </a:extLst>
          </p:cNvPr>
          <p:cNvSpPr/>
          <p:nvPr/>
        </p:nvSpPr>
        <p:spPr>
          <a:xfrm>
            <a:off x="7200090" y="1578807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C595E8CC-9ADA-800C-9FAC-2EE0F0467FF7}"/>
              </a:ext>
            </a:extLst>
          </p:cNvPr>
          <p:cNvSpPr/>
          <p:nvPr/>
        </p:nvSpPr>
        <p:spPr>
          <a:xfrm>
            <a:off x="10150508" y="5910077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583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BF6220D9-6A41-6018-6C37-9701DC9A5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429" y="2264362"/>
            <a:ext cx="1804358" cy="180435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B3285B-5E5B-A706-5748-682AAD14AB25}"/>
              </a:ext>
            </a:extLst>
          </p:cNvPr>
          <p:cNvSpPr/>
          <p:nvPr/>
        </p:nvSpPr>
        <p:spPr>
          <a:xfrm>
            <a:off x="1364023" y="4068720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09EC556-C2EF-BF90-5A78-3D34EF3F1D50}"/>
              </a:ext>
            </a:extLst>
          </p:cNvPr>
          <p:cNvSpPr/>
          <p:nvPr/>
        </p:nvSpPr>
        <p:spPr>
          <a:xfrm rot="16200000">
            <a:off x="10846915" y="5512915"/>
            <a:ext cx="1895845" cy="794325"/>
          </a:xfrm>
          <a:prstGeom prst="rtTriangle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86AECB-70EE-B223-8A15-E0FC7A75D49D}"/>
              </a:ext>
            </a:extLst>
          </p:cNvPr>
          <p:cNvSpPr/>
          <p:nvPr/>
        </p:nvSpPr>
        <p:spPr>
          <a:xfrm>
            <a:off x="1" y="1"/>
            <a:ext cx="2580346" cy="226842"/>
          </a:xfrm>
          <a:prstGeom prst="rect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4F9A1C-4B00-E4E3-4FFB-F6867BF753D3}"/>
              </a:ext>
            </a:extLst>
          </p:cNvPr>
          <p:cNvSpPr/>
          <p:nvPr/>
        </p:nvSpPr>
        <p:spPr>
          <a:xfrm>
            <a:off x="2580348" y="1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68FBB1-1B17-7C3B-7B52-0C52D254F5AD}"/>
              </a:ext>
            </a:extLst>
          </p:cNvPr>
          <p:cNvSpPr txBox="1"/>
          <p:nvPr/>
        </p:nvSpPr>
        <p:spPr>
          <a:xfrm>
            <a:off x="2084457" y="3108162"/>
            <a:ext cx="80230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2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활동</a:t>
            </a:r>
            <a:endParaRPr lang="ko-KR" altLang="en-US" sz="7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555E8D7-48A0-1BBB-BD75-3069A8294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1855">
            <a:off x="1968750" y="2328588"/>
            <a:ext cx="3389929" cy="958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008FE3-F1B9-AC38-8F4D-17DB79C1B2A9}"/>
              </a:ext>
            </a:extLst>
          </p:cNvPr>
          <p:cNvSpPr txBox="1"/>
          <p:nvPr/>
        </p:nvSpPr>
        <p:spPr>
          <a:xfrm>
            <a:off x="4563374" y="4469292"/>
            <a:ext cx="6412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고된 육아에 지친 당신을 위한 놀면서 육아하는 백만가지 방법</a:t>
            </a:r>
          </a:p>
        </p:txBody>
      </p:sp>
    </p:spTree>
    <p:extLst>
      <p:ext uri="{BB962C8B-B14F-4D97-AF65-F5344CB8AC3E}">
        <p14:creationId xmlns:p14="http://schemas.microsoft.com/office/powerpoint/2010/main" val="1220021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A465E6C-520C-D673-5B41-AF5A21534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74" y="1597532"/>
            <a:ext cx="7428263" cy="497538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09EC556-C2EF-BF90-5A78-3D34EF3F1D50}"/>
              </a:ext>
            </a:extLst>
          </p:cNvPr>
          <p:cNvSpPr/>
          <p:nvPr/>
        </p:nvSpPr>
        <p:spPr>
          <a:xfrm rot="16200000">
            <a:off x="10851972" y="5512915"/>
            <a:ext cx="1895845" cy="794325"/>
          </a:xfrm>
          <a:prstGeom prst="rtTriangle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86AECB-70EE-B223-8A15-E0FC7A75D49D}"/>
              </a:ext>
            </a:extLst>
          </p:cNvPr>
          <p:cNvSpPr/>
          <p:nvPr/>
        </p:nvSpPr>
        <p:spPr>
          <a:xfrm>
            <a:off x="1" y="1"/>
            <a:ext cx="2580346" cy="226842"/>
          </a:xfrm>
          <a:prstGeom prst="rect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4F9A1C-4B00-E4E3-4FFB-F6867BF753D3}"/>
              </a:ext>
            </a:extLst>
          </p:cNvPr>
          <p:cNvSpPr/>
          <p:nvPr/>
        </p:nvSpPr>
        <p:spPr>
          <a:xfrm>
            <a:off x="2580348" y="1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A62F95-6CC9-F2E1-5A10-731B0154C4D8}"/>
              </a:ext>
            </a:extLst>
          </p:cNvPr>
          <p:cNvSpPr/>
          <p:nvPr/>
        </p:nvSpPr>
        <p:spPr>
          <a:xfrm>
            <a:off x="325977" y="897147"/>
            <a:ext cx="6048944" cy="690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2F9A7-D05A-91E5-5CDC-10834FF28F8E}"/>
              </a:ext>
            </a:extLst>
          </p:cNvPr>
          <p:cNvSpPr txBox="1"/>
          <p:nvPr/>
        </p:nvSpPr>
        <p:spPr>
          <a:xfrm>
            <a:off x="310030" y="383648"/>
            <a:ext cx="5642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놀이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8F4D-39E6-CDA6-FDB9-FCE379FC19A8}"/>
              </a:ext>
            </a:extLst>
          </p:cNvPr>
          <p:cNvSpPr txBox="1"/>
          <p:nvPr/>
        </p:nvSpPr>
        <p:spPr>
          <a:xfrm>
            <a:off x="441340" y="1186784"/>
            <a:ext cx="63668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i="0" dirty="0">
                <a:solidFill>
                  <a:srgbClr val="212529"/>
                </a:solidFill>
                <a:effectLst/>
                <a:latin typeface="system-ui"/>
              </a:rPr>
              <a:t>아이와 함께할 수 있는 놀이 정보를 나누는 메뉴입니다</a:t>
            </a:r>
            <a:r>
              <a:rPr lang="en-US" altLang="ko-KR" sz="1600" b="1" i="0" dirty="0">
                <a:solidFill>
                  <a:srgbClr val="212529"/>
                </a:solidFill>
                <a:effectLst/>
                <a:latin typeface="system-ui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8D8B444-FC16-6FD1-15DA-E0254E0574E6}"/>
              </a:ext>
            </a:extLst>
          </p:cNvPr>
          <p:cNvSpPr/>
          <p:nvPr/>
        </p:nvSpPr>
        <p:spPr>
          <a:xfrm>
            <a:off x="833517" y="2439198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20275F9-6E30-C5A0-ACBF-0660A6FCE030}"/>
              </a:ext>
            </a:extLst>
          </p:cNvPr>
          <p:cNvSpPr/>
          <p:nvPr/>
        </p:nvSpPr>
        <p:spPr>
          <a:xfrm>
            <a:off x="833516" y="2906953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9DF8EB3-718C-BC37-AB22-4F56ED88C6B1}"/>
              </a:ext>
            </a:extLst>
          </p:cNvPr>
          <p:cNvSpPr/>
          <p:nvPr/>
        </p:nvSpPr>
        <p:spPr>
          <a:xfrm>
            <a:off x="6366295" y="5593939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4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9B4867E-ACFA-816F-424E-ED8DA052C0D8}"/>
              </a:ext>
            </a:extLst>
          </p:cNvPr>
          <p:cNvSpPr/>
          <p:nvPr/>
        </p:nvSpPr>
        <p:spPr>
          <a:xfrm>
            <a:off x="6245707" y="1663475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4380ED1-C902-1EB4-D329-1A4585049606}"/>
              </a:ext>
            </a:extLst>
          </p:cNvPr>
          <p:cNvSpPr/>
          <p:nvPr/>
        </p:nvSpPr>
        <p:spPr>
          <a:xfrm>
            <a:off x="7876670" y="1597535"/>
            <a:ext cx="3998679" cy="741587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6C5859C-3504-24A9-099E-6DA3AAF2BD1B}"/>
              </a:ext>
            </a:extLst>
          </p:cNvPr>
          <p:cNvSpPr/>
          <p:nvPr/>
        </p:nvSpPr>
        <p:spPr>
          <a:xfrm>
            <a:off x="7876670" y="1597534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CBAABD-F3F4-272F-2B32-1B044E1CBC29}"/>
              </a:ext>
            </a:extLst>
          </p:cNvPr>
          <p:cNvSpPr txBox="1"/>
          <p:nvPr/>
        </p:nvSpPr>
        <p:spPr>
          <a:xfrm>
            <a:off x="8215225" y="1614786"/>
            <a:ext cx="35807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활동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50F6C6-719A-A08E-3ED4-86977F8A21F9}"/>
              </a:ext>
            </a:extLst>
          </p:cNvPr>
          <p:cNvSpPr txBox="1"/>
          <p:nvPr/>
        </p:nvSpPr>
        <p:spPr>
          <a:xfrm>
            <a:off x="7956436" y="1969798"/>
            <a:ext cx="3839511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놀이 화면으로 이동합니다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45933C6-E0E4-0B95-E9BC-6697E7ACF9F9}"/>
              </a:ext>
            </a:extLst>
          </p:cNvPr>
          <p:cNvSpPr/>
          <p:nvPr/>
        </p:nvSpPr>
        <p:spPr>
          <a:xfrm>
            <a:off x="7842164" y="2599586"/>
            <a:ext cx="4033185" cy="741587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FC083D5-59F7-0C0F-E0BF-9D40BAF76D26}"/>
              </a:ext>
            </a:extLst>
          </p:cNvPr>
          <p:cNvSpPr/>
          <p:nvPr/>
        </p:nvSpPr>
        <p:spPr>
          <a:xfrm>
            <a:off x="7842164" y="2599585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233EDC-060C-9A43-0B0A-E1AAEA8F7D50}"/>
              </a:ext>
            </a:extLst>
          </p:cNvPr>
          <p:cNvSpPr txBox="1"/>
          <p:nvPr/>
        </p:nvSpPr>
        <p:spPr>
          <a:xfrm>
            <a:off x="8180719" y="2616837"/>
            <a:ext cx="36248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041D80-92BF-334E-3876-87ECB760E64B}"/>
              </a:ext>
            </a:extLst>
          </p:cNvPr>
          <p:cNvSpPr txBox="1"/>
          <p:nvPr/>
        </p:nvSpPr>
        <p:spPr>
          <a:xfrm>
            <a:off x="7921930" y="2971849"/>
            <a:ext cx="3872643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 조건과 일치하는 게시물을 조회합니다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66E7243-573C-EE43-DB27-97E702F2FE9E}"/>
              </a:ext>
            </a:extLst>
          </p:cNvPr>
          <p:cNvSpPr/>
          <p:nvPr/>
        </p:nvSpPr>
        <p:spPr>
          <a:xfrm>
            <a:off x="7843856" y="3593008"/>
            <a:ext cx="4031494" cy="956205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09F487F-6E06-BEF3-4370-E39212263178}"/>
              </a:ext>
            </a:extLst>
          </p:cNvPr>
          <p:cNvSpPr/>
          <p:nvPr/>
        </p:nvSpPr>
        <p:spPr>
          <a:xfrm>
            <a:off x="7843855" y="3593007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F99CB1-64B1-2A90-8009-102B64991AB0}"/>
              </a:ext>
            </a:extLst>
          </p:cNvPr>
          <p:cNvSpPr txBox="1"/>
          <p:nvPr/>
        </p:nvSpPr>
        <p:spPr>
          <a:xfrm>
            <a:off x="8182410" y="3610259"/>
            <a:ext cx="36233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 조회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926A0C-A0FA-52DA-B9BD-69A184737181}"/>
              </a:ext>
            </a:extLst>
          </p:cNvPr>
          <p:cNvSpPr txBox="1"/>
          <p:nvPr/>
        </p:nvSpPr>
        <p:spPr>
          <a:xfrm>
            <a:off x="7923621" y="3965271"/>
            <a:ext cx="3871020" cy="583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목록에서 게시글을 선택하여 조회 화면으로 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7243C4C-7C08-A682-27E6-80B61023B219}"/>
              </a:ext>
            </a:extLst>
          </p:cNvPr>
          <p:cNvSpPr/>
          <p:nvPr/>
        </p:nvSpPr>
        <p:spPr>
          <a:xfrm>
            <a:off x="7843685" y="4798465"/>
            <a:ext cx="4031494" cy="1109388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9FB7138-57CA-5C19-3FD4-9A71CA1E4336}"/>
              </a:ext>
            </a:extLst>
          </p:cNvPr>
          <p:cNvSpPr/>
          <p:nvPr/>
        </p:nvSpPr>
        <p:spPr>
          <a:xfrm>
            <a:off x="7843684" y="4798464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4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B402E9-40AD-7B12-1A1E-0AE16AB07A0E}"/>
              </a:ext>
            </a:extLst>
          </p:cNvPr>
          <p:cNvSpPr txBox="1"/>
          <p:nvPr/>
        </p:nvSpPr>
        <p:spPr>
          <a:xfrm>
            <a:off x="8182239" y="4815716"/>
            <a:ext cx="36233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신규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F32778-DCB8-1848-1E84-BAD3418A7FE6}"/>
              </a:ext>
            </a:extLst>
          </p:cNvPr>
          <p:cNvSpPr txBox="1"/>
          <p:nvPr/>
        </p:nvSpPr>
        <p:spPr>
          <a:xfrm>
            <a:off x="7923450" y="5170728"/>
            <a:ext cx="3871020" cy="737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신규 게시글 입력 화면으로 이동합니다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en-US" altLang="ko-KR" sz="11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1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게스트 권한의 계정은 화면 조회는 가능하지만 글을 저장할 수는 없습니다</a:t>
            </a:r>
            <a:r>
              <a:rPr lang="en-US" altLang="ko-KR" sz="11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141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A1825F-C67B-D374-323E-64A63553B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611" y="383648"/>
            <a:ext cx="4340366" cy="633861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09EC556-C2EF-BF90-5A78-3D34EF3F1D50}"/>
              </a:ext>
            </a:extLst>
          </p:cNvPr>
          <p:cNvSpPr/>
          <p:nvPr/>
        </p:nvSpPr>
        <p:spPr>
          <a:xfrm rot="16200000">
            <a:off x="10851972" y="5512915"/>
            <a:ext cx="1895845" cy="794325"/>
          </a:xfrm>
          <a:prstGeom prst="rtTriangle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86AECB-70EE-B223-8A15-E0FC7A75D49D}"/>
              </a:ext>
            </a:extLst>
          </p:cNvPr>
          <p:cNvSpPr/>
          <p:nvPr/>
        </p:nvSpPr>
        <p:spPr>
          <a:xfrm>
            <a:off x="1" y="1"/>
            <a:ext cx="2580346" cy="226842"/>
          </a:xfrm>
          <a:prstGeom prst="rect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4F9A1C-4B00-E4E3-4FFB-F6867BF753D3}"/>
              </a:ext>
            </a:extLst>
          </p:cNvPr>
          <p:cNvSpPr/>
          <p:nvPr/>
        </p:nvSpPr>
        <p:spPr>
          <a:xfrm>
            <a:off x="2580348" y="1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A62F95-6CC9-F2E1-5A10-731B0154C4D8}"/>
              </a:ext>
            </a:extLst>
          </p:cNvPr>
          <p:cNvSpPr/>
          <p:nvPr/>
        </p:nvSpPr>
        <p:spPr>
          <a:xfrm>
            <a:off x="325977" y="897147"/>
            <a:ext cx="6048944" cy="690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2F9A7-D05A-91E5-5CDC-10834FF28F8E}"/>
              </a:ext>
            </a:extLst>
          </p:cNvPr>
          <p:cNvSpPr txBox="1"/>
          <p:nvPr/>
        </p:nvSpPr>
        <p:spPr>
          <a:xfrm>
            <a:off x="310030" y="383648"/>
            <a:ext cx="5642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놀이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8F4D-39E6-CDA6-FDB9-FCE379FC19A8}"/>
              </a:ext>
            </a:extLst>
          </p:cNvPr>
          <p:cNvSpPr txBox="1"/>
          <p:nvPr/>
        </p:nvSpPr>
        <p:spPr>
          <a:xfrm>
            <a:off x="441340" y="1186784"/>
            <a:ext cx="63668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212529"/>
                </a:solidFill>
                <a:latin typeface="system-ui"/>
              </a:rPr>
              <a:t>놀이</a:t>
            </a:r>
            <a:r>
              <a:rPr lang="ko-KR" altLang="en-US" sz="1600" b="1" i="0" dirty="0">
                <a:effectLst/>
                <a:latin typeface="system-ui"/>
              </a:rPr>
              <a:t>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 조회 화면</a:t>
            </a:r>
            <a:r>
              <a:rPr lang="ko-KR" altLang="en-US" sz="1600" b="1" i="0" dirty="0">
                <a:solidFill>
                  <a:srgbClr val="212529"/>
                </a:solidFill>
                <a:effectLst/>
                <a:latin typeface="system-ui"/>
              </a:rPr>
              <a:t>입니다</a:t>
            </a:r>
            <a:r>
              <a:rPr lang="en-US" altLang="ko-KR" sz="1600" b="1" i="0" dirty="0">
                <a:solidFill>
                  <a:srgbClr val="212529"/>
                </a:solidFill>
                <a:effectLst/>
                <a:latin typeface="system-ui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D63B948-3C26-C16C-24E2-597A6E4CFFA0}"/>
              </a:ext>
            </a:extLst>
          </p:cNvPr>
          <p:cNvSpPr/>
          <p:nvPr/>
        </p:nvSpPr>
        <p:spPr>
          <a:xfrm>
            <a:off x="561469" y="1682144"/>
            <a:ext cx="6149357" cy="774055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27DADDB-8347-AE40-FF2E-CDC22FAA4383}"/>
              </a:ext>
            </a:extLst>
          </p:cNvPr>
          <p:cNvSpPr/>
          <p:nvPr/>
        </p:nvSpPr>
        <p:spPr>
          <a:xfrm>
            <a:off x="561469" y="1682143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C7B8F6E-D763-58A5-F5EF-905045B2046B}"/>
              </a:ext>
            </a:extLst>
          </p:cNvPr>
          <p:cNvSpPr txBox="1"/>
          <p:nvPr/>
        </p:nvSpPr>
        <p:spPr>
          <a:xfrm>
            <a:off x="900023" y="1699395"/>
            <a:ext cx="57423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놀이 정보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FF8E85-D8EB-5F05-FE15-FD860F4FD4B5}"/>
              </a:ext>
            </a:extLst>
          </p:cNvPr>
          <p:cNvSpPr txBox="1"/>
          <p:nvPr/>
        </p:nvSpPr>
        <p:spPr>
          <a:xfrm>
            <a:off x="641235" y="2054407"/>
            <a:ext cx="6098874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대표 이미지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놀이명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소개 등의 정보를 보여줍니다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1E600F8E-E729-563F-FDA9-4E5AD9F43F53}"/>
              </a:ext>
            </a:extLst>
          </p:cNvPr>
          <p:cNvSpPr/>
          <p:nvPr/>
        </p:nvSpPr>
        <p:spPr>
          <a:xfrm>
            <a:off x="561469" y="2677703"/>
            <a:ext cx="6149357" cy="751298"/>
          </a:xfrm>
          <a:prstGeom prst="roundRect">
            <a:avLst>
              <a:gd name="adj" fmla="val 200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4915B47-1479-A07C-522A-17280F385B0D}"/>
              </a:ext>
            </a:extLst>
          </p:cNvPr>
          <p:cNvSpPr/>
          <p:nvPr/>
        </p:nvSpPr>
        <p:spPr>
          <a:xfrm>
            <a:off x="561469" y="2677702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4872840-BF19-AE41-072F-76B792606312}"/>
              </a:ext>
            </a:extLst>
          </p:cNvPr>
          <p:cNvSpPr txBox="1"/>
          <p:nvPr/>
        </p:nvSpPr>
        <p:spPr>
          <a:xfrm>
            <a:off x="641235" y="3049966"/>
            <a:ext cx="6098874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놀이에 대해 상세한 설명을 보여줍니다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802A09-2E42-DE31-0CFE-145FFCA6F9E2}"/>
              </a:ext>
            </a:extLst>
          </p:cNvPr>
          <p:cNvSpPr txBox="1"/>
          <p:nvPr/>
        </p:nvSpPr>
        <p:spPr>
          <a:xfrm>
            <a:off x="900023" y="2699921"/>
            <a:ext cx="57423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놀이 상세정보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8ED8E37A-0A93-C733-6D73-5196B1D554C0}"/>
              </a:ext>
            </a:extLst>
          </p:cNvPr>
          <p:cNvSpPr/>
          <p:nvPr/>
        </p:nvSpPr>
        <p:spPr>
          <a:xfrm>
            <a:off x="532186" y="3650505"/>
            <a:ext cx="6149357" cy="697674"/>
          </a:xfrm>
          <a:prstGeom prst="roundRect">
            <a:avLst>
              <a:gd name="adj" fmla="val 334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5EDE08F-CE56-0E2C-33FC-9793A98454BC}"/>
              </a:ext>
            </a:extLst>
          </p:cNvPr>
          <p:cNvSpPr/>
          <p:nvPr/>
        </p:nvSpPr>
        <p:spPr>
          <a:xfrm>
            <a:off x="532186" y="3650504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1D52F3-77F8-8330-1EB8-AC8A5894970B}"/>
              </a:ext>
            </a:extLst>
          </p:cNvPr>
          <p:cNvSpPr txBox="1"/>
          <p:nvPr/>
        </p:nvSpPr>
        <p:spPr>
          <a:xfrm>
            <a:off x="611952" y="4022768"/>
            <a:ext cx="6098874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놀이 목록 화면으로 이동합니다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227BF9A-853D-A2C6-6938-032A94F5A70B}"/>
              </a:ext>
            </a:extLst>
          </p:cNvPr>
          <p:cNvSpPr txBox="1"/>
          <p:nvPr/>
        </p:nvSpPr>
        <p:spPr>
          <a:xfrm>
            <a:off x="858324" y="3663879"/>
            <a:ext cx="57547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돌아가기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8A71D06-008A-10CA-B4EF-C705091ADB35}"/>
              </a:ext>
            </a:extLst>
          </p:cNvPr>
          <p:cNvSpPr/>
          <p:nvPr/>
        </p:nvSpPr>
        <p:spPr>
          <a:xfrm>
            <a:off x="7079504" y="1186784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7A72127-9378-0B84-E7EC-43DB940F94E7}"/>
              </a:ext>
            </a:extLst>
          </p:cNvPr>
          <p:cNvSpPr/>
          <p:nvPr/>
        </p:nvSpPr>
        <p:spPr>
          <a:xfrm>
            <a:off x="7079504" y="1886786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C595E8CC-9ADA-800C-9FAC-2EE0F0467FF7}"/>
              </a:ext>
            </a:extLst>
          </p:cNvPr>
          <p:cNvSpPr/>
          <p:nvPr/>
        </p:nvSpPr>
        <p:spPr>
          <a:xfrm>
            <a:off x="10366168" y="6033883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957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FC9A543E-4205-558D-C08B-C6959C627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75" y="1597533"/>
            <a:ext cx="7428263" cy="497538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09EC556-C2EF-BF90-5A78-3D34EF3F1D50}"/>
              </a:ext>
            </a:extLst>
          </p:cNvPr>
          <p:cNvSpPr/>
          <p:nvPr/>
        </p:nvSpPr>
        <p:spPr>
          <a:xfrm rot="16200000">
            <a:off x="10851972" y="5512915"/>
            <a:ext cx="1895845" cy="794325"/>
          </a:xfrm>
          <a:prstGeom prst="rtTriangle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86AECB-70EE-B223-8A15-E0FC7A75D49D}"/>
              </a:ext>
            </a:extLst>
          </p:cNvPr>
          <p:cNvSpPr/>
          <p:nvPr/>
        </p:nvSpPr>
        <p:spPr>
          <a:xfrm>
            <a:off x="1" y="1"/>
            <a:ext cx="2580346" cy="226842"/>
          </a:xfrm>
          <a:prstGeom prst="rect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4F9A1C-4B00-E4E3-4FFB-F6867BF753D3}"/>
              </a:ext>
            </a:extLst>
          </p:cNvPr>
          <p:cNvSpPr/>
          <p:nvPr/>
        </p:nvSpPr>
        <p:spPr>
          <a:xfrm>
            <a:off x="2580348" y="1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A62F95-6CC9-F2E1-5A10-731B0154C4D8}"/>
              </a:ext>
            </a:extLst>
          </p:cNvPr>
          <p:cNvSpPr/>
          <p:nvPr/>
        </p:nvSpPr>
        <p:spPr>
          <a:xfrm>
            <a:off x="325977" y="897147"/>
            <a:ext cx="6048944" cy="690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2F9A7-D05A-91E5-5CDC-10834FF28F8E}"/>
              </a:ext>
            </a:extLst>
          </p:cNvPr>
          <p:cNvSpPr txBox="1"/>
          <p:nvPr/>
        </p:nvSpPr>
        <p:spPr>
          <a:xfrm>
            <a:off x="310030" y="383648"/>
            <a:ext cx="5642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놀이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8F4D-39E6-CDA6-FDB9-FCE379FC19A8}"/>
              </a:ext>
            </a:extLst>
          </p:cNvPr>
          <p:cNvSpPr txBox="1"/>
          <p:nvPr/>
        </p:nvSpPr>
        <p:spPr>
          <a:xfrm>
            <a:off x="441340" y="1186784"/>
            <a:ext cx="63668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212529"/>
                </a:solidFill>
                <a:latin typeface="system-ui"/>
              </a:rPr>
              <a:t>놀이</a:t>
            </a:r>
            <a:r>
              <a:rPr lang="ko-KR" altLang="en-US" sz="1600" b="1" i="0" dirty="0">
                <a:effectLst/>
                <a:latin typeface="system-ui"/>
              </a:rPr>
              <a:t>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 등록 화면</a:t>
            </a:r>
            <a:r>
              <a:rPr lang="ko-KR" altLang="en-US" sz="1600" b="1" i="0" dirty="0">
                <a:solidFill>
                  <a:srgbClr val="212529"/>
                </a:solidFill>
                <a:effectLst/>
                <a:latin typeface="system-ui"/>
              </a:rPr>
              <a:t>입니다</a:t>
            </a:r>
            <a:r>
              <a:rPr lang="en-US" altLang="ko-KR" sz="1600" b="1" i="0" dirty="0">
                <a:solidFill>
                  <a:srgbClr val="212529"/>
                </a:solidFill>
                <a:effectLst/>
                <a:latin typeface="system-ui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8A71D06-008A-10CA-B4EF-C705091ADB35}"/>
              </a:ext>
            </a:extLst>
          </p:cNvPr>
          <p:cNvSpPr/>
          <p:nvPr/>
        </p:nvSpPr>
        <p:spPr>
          <a:xfrm>
            <a:off x="790848" y="2400669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52C60ED-9D97-5345-E66B-9A6BFB41DA77}"/>
              </a:ext>
            </a:extLst>
          </p:cNvPr>
          <p:cNvSpPr/>
          <p:nvPr/>
        </p:nvSpPr>
        <p:spPr>
          <a:xfrm>
            <a:off x="790847" y="3372233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6B9D80E-FAD5-80A6-6409-A2AA863F5961}"/>
              </a:ext>
            </a:extLst>
          </p:cNvPr>
          <p:cNvSpPr/>
          <p:nvPr/>
        </p:nvSpPr>
        <p:spPr>
          <a:xfrm>
            <a:off x="5975412" y="5720929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2DAE17A-D59D-1A1E-FA8F-55181637D04D}"/>
              </a:ext>
            </a:extLst>
          </p:cNvPr>
          <p:cNvSpPr/>
          <p:nvPr/>
        </p:nvSpPr>
        <p:spPr>
          <a:xfrm>
            <a:off x="6331967" y="5719678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4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CDDC009-7B1B-C6FD-FD79-15D11E98318B}"/>
              </a:ext>
            </a:extLst>
          </p:cNvPr>
          <p:cNvSpPr/>
          <p:nvPr/>
        </p:nvSpPr>
        <p:spPr>
          <a:xfrm>
            <a:off x="7876670" y="1597535"/>
            <a:ext cx="3998679" cy="956205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E2D8D5C-F13C-DD42-1F28-5765536FF045}"/>
              </a:ext>
            </a:extLst>
          </p:cNvPr>
          <p:cNvSpPr/>
          <p:nvPr/>
        </p:nvSpPr>
        <p:spPr>
          <a:xfrm>
            <a:off x="7876670" y="1597534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8FE41E-94FA-EDD1-217B-BD5D944B960D}"/>
              </a:ext>
            </a:extLst>
          </p:cNvPr>
          <p:cNvSpPr txBox="1"/>
          <p:nvPr/>
        </p:nvSpPr>
        <p:spPr>
          <a:xfrm>
            <a:off x="8215225" y="1614786"/>
            <a:ext cx="35807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놀이 정보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C23C3B-2EE1-794E-C0AB-ACD33C168DDC}"/>
              </a:ext>
            </a:extLst>
          </p:cNvPr>
          <p:cNvSpPr txBox="1"/>
          <p:nvPr/>
        </p:nvSpPr>
        <p:spPr>
          <a:xfrm>
            <a:off x="7956436" y="1969798"/>
            <a:ext cx="3839511" cy="583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놀이 목록에서 보여질 대표 이미지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놀이명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소개 등의 정보를 작성합니다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41C1168-8E76-FFFA-6A93-EAFDC80476A0}"/>
              </a:ext>
            </a:extLst>
          </p:cNvPr>
          <p:cNvSpPr/>
          <p:nvPr/>
        </p:nvSpPr>
        <p:spPr>
          <a:xfrm>
            <a:off x="7876670" y="2797425"/>
            <a:ext cx="4033185" cy="741587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6B76FD6-0091-30A0-0DCA-EB67AB42AAB8}"/>
              </a:ext>
            </a:extLst>
          </p:cNvPr>
          <p:cNvSpPr/>
          <p:nvPr/>
        </p:nvSpPr>
        <p:spPr>
          <a:xfrm>
            <a:off x="7876670" y="2797424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DB0687-A441-C012-9B0A-8406111E3B87}"/>
              </a:ext>
            </a:extLst>
          </p:cNvPr>
          <p:cNvSpPr txBox="1"/>
          <p:nvPr/>
        </p:nvSpPr>
        <p:spPr>
          <a:xfrm>
            <a:off x="8215225" y="2814676"/>
            <a:ext cx="36248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놀이 상세정보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05F361-60F0-F422-3160-BA3BF039B212}"/>
              </a:ext>
            </a:extLst>
          </p:cNvPr>
          <p:cNvSpPr txBox="1"/>
          <p:nvPr/>
        </p:nvSpPr>
        <p:spPr>
          <a:xfrm>
            <a:off x="7956436" y="3169688"/>
            <a:ext cx="3872643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놀이에 대해 상세한 설명을 작성합니다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AEE5F6A-5A1C-24AC-F54B-2ECB0E24A4E7}"/>
              </a:ext>
            </a:extLst>
          </p:cNvPr>
          <p:cNvSpPr/>
          <p:nvPr/>
        </p:nvSpPr>
        <p:spPr>
          <a:xfrm>
            <a:off x="7878362" y="3782222"/>
            <a:ext cx="4031494" cy="1109388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BA87F8E-3163-DDAD-BC47-501E5F58F019}"/>
              </a:ext>
            </a:extLst>
          </p:cNvPr>
          <p:cNvSpPr/>
          <p:nvPr/>
        </p:nvSpPr>
        <p:spPr>
          <a:xfrm>
            <a:off x="7878361" y="3782220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4D164C-F470-4261-4B5C-6B206E3AF3B8}"/>
              </a:ext>
            </a:extLst>
          </p:cNvPr>
          <p:cNvSpPr txBox="1"/>
          <p:nvPr/>
        </p:nvSpPr>
        <p:spPr>
          <a:xfrm>
            <a:off x="8216916" y="3799472"/>
            <a:ext cx="36233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B3EBB3-F52C-436D-A323-B71CB2E1FE14}"/>
              </a:ext>
            </a:extLst>
          </p:cNvPr>
          <p:cNvSpPr txBox="1"/>
          <p:nvPr/>
        </p:nvSpPr>
        <p:spPr>
          <a:xfrm>
            <a:off x="7958127" y="4154484"/>
            <a:ext cx="3871020" cy="737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게시글 내용을 저장합니다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※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게스트 권한의 계정은 화면 조회는 가능하지만 글을 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저장할 수는 없습니다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F4C8D85-3B2D-A3F7-8D2E-3414D2805DAA}"/>
              </a:ext>
            </a:extLst>
          </p:cNvPr>
          <p:cNvSpPr/>
          <p:nvPr/>
        </p:nvSpPr>
        <p:spPr>
          <a:xfrm>
            <a:off x="7878191" y="5129110"/>
            <a:ext cx="4031494" cy="737125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EC6BBE9-9241-C560-5180-6DAA5C353228}"/>
              </a:ext>
            </a:extLst>
          </p:cNvPr>
          <p:cNvSpPr/>
          <p:nvPr/>
        </p:nvSpPr>
        <p:spPr>
          <a:xfrm>
            <a:off x="7878190" y="5129109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4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6C32DF-134F-932A-61D9-D75BAEEA8F69}"/>
              </a:ext>
            </a:extLst>
          </p:cNvPr>
          <p:cNvSpPr txBox="1"/>
          <p:nvPr/>
        </p:nvSpPr>
        <p:spPr>
          <a:xfrm>
            <a:off x="8216745" y="5146361"/>
            <a:ext cx="36233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돌아가기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4955D2-3EF0-2FB0-DC36-8B912B2C36CD}"/>
              </a:ext>
            </a:extLst>
          </p:cNvPr>
          <p:cNvSpPr txBox="1"/>
          <p:nvPr/>
        </p:nvSpPr>
        <p:spPr>
          <a:xfrm>
            <a:off x="7957956" y="5501373"/>
            <a:ext cx="3871020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놀이 목록 화면으로 이동합니다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3833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BF6220D9-6A41-6018-6C37-9701DC9A5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429" y="2264362"/>
            <a:ext cx="1804358" cy="180435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B3285B-5E5B-A706-5748-682AAD14AB25}"/>
              </a:ext>
            </a:extLst>
          </p:cNvPr>
          <p:cNvSpPr/>
          <p:nvPr/>
        </p:nvSpPr>
        <p:spPr>
          <a:xfrm>
            <a:off x="1364023" y="4068720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09EC556-C2EF-BF90-5A78-3D34EF3F1D50}"/>
              </a:ext>
            </a:extLst>
          </p:cNvPr>
          <p:cNvSpPr/>
          <p:nvPr/>
        </p:nvSpPr>
        <p:spPr>
          <a:xfrm rot="16200000">
            <a:off x="10846915" y="5512915"/>
            <a:ext cx="1895845" cy="794325"/>
          </a:xfrm>
          <a:prstGeom prst="rtTriangle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86AECB-70EE-B223-8A15-E0FC7A75D49D}"/>
              </a:ext>
            </a:extLst>
          </p:cNvPr>
          <p:cNvSpPr/>
          <p:nvPr/>
        </p:nvSpPr>
        <p:spPr>
          <a:xfrm>
            <a:off x="1" y="1"/>
            <a:ext cx="2580346" cy="226842"/>
          </a:xfrm>
          <a:prstGeom prst="rect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4F9A1C-4B00-E4E3-4FFB-F6867BF753D3}"/>
              </a:ext>
            </a:extLst>
          </p:cNvPr>
          <p:cNvSpPr/>
          <p:nvPr/>
        </p:nvSpPr>
        <p:spPr>
          <a:xfrm>
            <a:off x="2580348" y="1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68FBB1-1B17-7C3B-7B52-0C52D254F5AD}"/>
              </a:ext>
            </a:extLst>
          </p:cNvPr>
          <p:cNvSpPr txBox="1"/>
          <p:nvPr/>
        </p:nvSpPr>
        <p:spPr>
          <a:xfrm>
            <a:off x="2084457" y="3108162"/>
            <a:ext cx="80230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2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</a:t>
            </a:r>
            <a:endParaRPr lang="ko-KR" altLang="en-US" sz="7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555E8D7-48A0-1BBB-BD75-3069A8294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1855">
            <a:off x="1968750" y="2328588"/>
            <a:ext cx="3389929" cy="958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008FE3-F1B9-AC38-8F4D-17DB79C1B2A9}"/>
              </a:ext>
            </a:extLst>
          </p:cNvPr>
          <p:cNvSpPr txBox="1"/>
          <p:nvPr/>
        </p:nvSpPr>
        <p:spPr>
          <a:xfrm>
            <a:off x="4563374" y="4469292"/>
            <a:ext cx="6412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#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287954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09EC556-C2EF-BF90-5A78-3D34EF3F1D50}"/>
              </a:ext>
            </a:extLst>
          </p:cNvPr>
          <p:cNvSpPr/>
          <p:nvPr/>
        </p:nvSpPr>
        <p:spPr>
          <a:xfrm rot="16200000">
            <a:off x="10851972" y="5512915"/>
            <a:ext cx="1895845" cy="794325"/>
          </a:xfrm>
          <a:prstGeom prst="rtTriangle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86AECB-70EE-B223-8A15-E0FC7A75D49D}"/>
              </a:ext>
            </a:extLst>
          </p:cNvPr>
          <p:cNvSpPr/>
          <p:nvPr/>
        </p:nvSpPr>
        <p:spPr>
          <a:xfrm>
            <a:off x="1" y="1"/>
            <a:ext cx="2580346" cy="226842"/>
          </a:xfrm>
          <a:prstGeom prst="rect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4F9A1C-4B00-E4E3-4FFB-F6867BF753D3}"/>
              </a:ext>
            </a:extLst>
          </p:cNvPr>
          <p:cNvSpPr/>
          <p:nvPr/>
        </p:nvSpPr>
        <p:spPr>
          <a:xfrm>
            <a:off x="2580348" y="1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1E6428-4C65-6FE3-BE3F-63740D6B0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891" y="383648"/>
            <a:ext cx="4339086" cy="633861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9A62F95-6CC9-F2E1-5A10-731B0154C4D8}"/>
              </a:ext>
            </a:extLst>
          </p:cNvPr>
          <p:cNvSpPr/>
          <p:nvPr/>
        </p:nvSpPr>
        <p:spPr>
          <a:xfrm>
            <a:off x="325977" y="897147"/>
            <a:ext cx="6048944" cy="690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2F9A7-D05A-91E5-5CDC-10834FF28F8E}"/>
              </a:ext>
            </a:extLst>
          </p:cNvPr>
          <p:cNvSpPr txBox="1"/>
          <p:nvPr/>
        </p:nvSpPr>
        <p:spPr>
          <a:xfrm>
            <a:off x="310030" y="383648"/>
            <a:ext cx="5642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홈페이지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8F4D-39E6-CDA6-FDB9-FCE379FC19A8}"/>
              </a:ext>
            </a:extLst>
          </p:cNvPr>
          <p:cNvSpPr txBox="1"/>
          <p:nvPr/>
        </p:nvSpPr>
        <p:spPr>
          <a:xfrm>
            <a:off x="441340" y="1186784"/>
            <a:ext cx="63668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주요 메뉴를 소개하고 게시글을 미리 볼 수 있는 화면입니다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9268DA7-B4FF-BB48-064B-2C6499A271B9}"/>
              </a:ext>
            </a:extLst>
          </p:cNvPr>
          <p:cNvSpPr/>
          <p:nvPr/>
        </p:nvSpPr>
        <p:spPr>
          <a:xfrm>
            <a:off x="7062733" y="593098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82EE2D5-3A87-FF9D-F4F1-6A9109B79365}"/>
              </a:ext>
            </a:extLst>
          </p:cNvPr>
          <p:cNvSpPr/>
          <p:nvPr/>
        </p:nvSpPr>
        <p:spPr>
          <a:xfrm>
            <a:off x="561469" y="1682144"/>
            <a:ext cx="6149357" cy="774055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DA716C2-96B8-4E7C-5846-F73C2DFBF908}"/>
              </a:ext>
            </a:extLst>
          </p:cNvPr>
          <p:cNvSpPr/>
          <p:nvPr/>
        </p:nvSpPr>
        <p:spPr>
          <a:xfrm>
            <a:off x="561469" y="1682143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332AB3-2E3C-A6A6-6D13-BF567B12B107}"/>
              </a:ext>
            </a:extLst>
          </p:cNvPr>
          <p:cNvSpPr txBox="1"/>
          <p:nvPr/>
        </p:nvSpPr>
        <p:spPr>
          <a:xfrm>
            <a:off x="900023" y="1699395"/>
            <a:ext cx="57423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슬라이드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3B84A7-1E3A-6399-C831-F06F9494D961}"/>
              </a:ext>
            </a:extLst>
          </p:cNvPr>
          <p:cNvSpPr txBox="1"/>
          <p:nvPr/>
        </p:nvSpPr>
        <p:spPr>
          <a:xfrm>
            <a:off x="641235" y="2054407"/>
            <a:ext cx="6098874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슬라이드를 이용하여 사용자에게 다양한 이미지를 보여줍니다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62DF020-A1ED-69BF-7ECC-24455DFDE8C8}"/>
              </a:ext>
            </a:extLst>
          </p:cNvPr>
          <p:cNvSpPr/>
          <p:nvPr/>
        </p:nvSpPr>
        <p:spPr>
          <a:xfrm>
            <a:off x="7062733" y="1851420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DB574B5-B12C-FDBB-D0A4-5623E0550120}"/>
              </a:ext>
            </a:extLst>
          </p:cNvPr>
          <p:cNvSpPr/>
          <p:nvPr/>
        </p:nvSpPr>
        <p:spPr>
          <a:xfrm>
            <a:off x="561469" y="2677702"/>
            <a:ext cx="6149357" cy="1290073"/>
          </a:xfrm>
          <a:prstGeom prst="roundRect">
            <a:avLst>
              <a:gd name="adj" fmla="val 200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07B6FA4-E358-09CD-6D28-C73459F79FA7}"/>
              </a:ext>
            </a:extLst>
          </p:cNvPr>
          <p:cNvSpPr/>
          <p:nvPr/>
        </p:nvSpPr>
        <p:spPr>
          <a:xfrm>
            <a:off x="561469" y="2677702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8A0C34-E94C-E4D9-1219-45A194D35681}"/>
              </a:ext>
            </a:extLst>
          </p:cNvPr>
          <p:cNvSpPr txBox="1"/>
          <p:nvPr/>
        </p:nvSpPr>
        <p:spPr>
          <a:xfrm>
            <a:off x="641235" y="3049966"/>
            <a:ext cx="6098874" cy="84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주요 서비스에 대해 이미지와 텍스트를 이용하여 소개합니다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마우스를 올리면 애니메이션을 통해 상세 소개를 노출합니다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클릭할 경우 해당 메뉴로 이동합니다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EB2E3A-C32F-4DAC-A4CA-D95FE48861A7}"/>
              </a:ext>
            </a:extLst>
          </p:cNvPr>
          <p:cNvSpPr txBox="1"/>
          <p:nvPr/>
        </p:nvSpPr>
        <p:spPr>
          <a:xfrm>
            <a:off x="900023" y="2699921"/>
            <a:ext cx="57423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Hello </a:t>
            </a:r>
            <a:r>
              <a:rPr lang="en-US" altLang="ko-KR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Papang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서비스를 소개합니다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58BBB872-9FA0-9AAC-070F-B00F6AD4A25A}"/>
              </a:ext>
            </a:extLst>
          </p:cNvPr>
          <p:cNvSpPr/>
          <p:nvPr/>
        </p:nvSpPr>
        <p:spPr>
          <a:xfrm>
            <a:off x="7062733" y="2898256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52BCF9E5-28F7-6FF8-319D-B98EF140C5A7}"/>
              </a:ext>
            </a:extLst>
          </p:cNvPr>
          <p:cNvSpPr/>
          <p:nvPr/>
        </p:nvSpPr>
        <p:spPr>
          <a:xfrm>
            <a:off x="532186" y="4189278"/>
            <a:ext cx="6149357" cy="1290073"/>
          </a:xfrm>
          <a:prstGeom prst="roundRect">
            <a:avLst>
              <a:gd name="adj" fmla="val 334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A4C906C-4D9B-DF48-4320-F40AFF796307}"/>
              </a:ext>
            </a:extLst>
          </p:cNvPr>
          <p:cNvSpPr/>
          <p:nvPr/>
        </p:nvSpPr>
        <p:spPr>
          <a:xfrm>
            <a:off x="532186" y="4189278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11268E-03F9-E4FB-C548-2C1F7E25D425}"/>
              </a:ext>
            </a:extLst>
          </p:cNvPr>
          <p:cNvSpPr txBox="1"/>
          <p:nvPr/>
        </p:nvSpPr>
        <p:spPr>
          <a:xfrm>
            <a:off x="611952" y="4561542"/>
            <a:ext cx="6098874" cy="84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활동 메뉴에 최근에 올라온 게시물의 썸네일 및 소개를 보여줍니다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썸네일을 눌러 해당 게시글로 이동할 수 있습니다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더보기를 눌러 활동 메뉴로 이동할 수 있습니다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F287D1A-67B1-1A71-E0F0-E3EAFE92AB14}"/>
              </a:ext>
            </a:extLst>
          </p:cNvPr>
          <p:cNvSpPr txBox="1"/>
          <p:nvPr/>
        </p:nvSpPr>
        <p:spPr>
          <a:xfrm>
            <a:off x="858324" y="4202653"/>
            <a:ext cx="57547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Papang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ACTIVE</a:t>
            </a:r>
          </a:p>
        </p:txBody>
      </p:sp>
    </p:spTree>
    <p:extLst>
      <p:ext uri="{BB962C8B-B14F-4D97-AF65-F5344CB8AC3E}">
        <p14:creationId xmlns:p14="http://schemas.microsoft.com/office/powerpoint/2010/main" val="3833611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C5F32DA7-016D-22D8-DD89-F85AFEBF9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74" y="1597530"/>
            <a:ext cx="7428263" cy="454977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09EC556-C2EF-BF90-5A78-3D34EF3F1D50}"/>
              </a:ext>
            </a:extLst>
          </p:cNvPr>
          <p:cNvSpPr/>
          <p:nvPr/>
        </p:nvSpPr>
        <p:spPr>
          <a:xfrm rot="16200000">
            <a:off x="10851972" y="5512915"/>
            <a:ext cx="1895845" cy="794325"/>
          </a:xfrm>
          <a:prstGeom prst="rtTriangle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86AECB-70EE-B223-8A15-E0FC7A75D49D}"/>
              </a:ext>
            </a:extLst>
          </p:cNvPr>
          <p:cNvSpPr/>
          <p:nvPr/>
        </p:nvSpPr>
        <p:spPr>
          <a:xfrm>
            <a:off x="1" y="1"/>
            <a:ext cx="2580346" cy="226842"/>
          </a:xfrm>
          <a:prstGeom prst="rect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4F9A1C-4B00-E4E3-4FFB-F6867BF753D3}"/>
              </a:ext>
            </a:extLst>
          </p:cNvPr>
          <p:cNvSpPr/>
          <p:nvPr/>
        </p:nvSpPr>
        <p:spPr>
          <a:xfrm>
            <a:off x="2580348" y="1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A62F95-6CC9-F2E1-5A10-731B0154C4D8}"/>
              </a:ext>
            </a:extLst>
          </p:cNvPr>
          <p:cNvSpPr/>
          <p:nvPr/>
        </p:nvSpPr>
        <p:spPr>
          <a:xfrm>
            <a:off x="325977" y="897147"/>
            <a:ext cx="6048944" cy="690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2F9A7-D05A-91E5-5CDC-10834FF28F8E}"/>
              </a:ext>
            </a:extLst>
          </p:cNvPr>
          <p:cNvSpPr txBox="1"/>
          <p:nvPr/>
        </p:nvSpPr>
        <p:spPr>
          <a:xfrm>
            <a:off x="310030" y="383648"/>
            <a:ext cx="5642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8F4D-39E6-CDA6-FDB9-FCE379FC19A8}"/>
              </a:ext>
            </a:extLst>
          </p:cNvPr>
          <p:cNvSpPr txBox="1"/>
          <p:nvPr/>
        </p:nvSpPr>
        <p:spPr>
          <a:xfrm>
            <a:off x="441340" y="1186784"/>
            <a:ext cx="63668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i="0" dirty="0">
                <a:solidFill>
                  <a:srgbClr val="212529"/>
                </a:solidFill>
                <a:effectLst/>
                <a:latin typeface="system-ui"/>
              </a:rPr>
              <a:t>공지사항 목록을 조회하는 메뉴입니다</a:t>
            </a:r>
            <a:r>
              <a:rPr lang="en-US" altLang="ko-KR" sz="1600" b="1" i="0" dirty="0">
                <a:solidFill>
                  <a:srgbClr val="212529"/>
                </a:solidFill>
                <a:effectLst/>
                <a:latin typeface="system-ui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8D8B444-FC16-6FD1-15DA-E0254E0574E6}"/>
              </a:ext>
            </a:extLst>
          </p:cNvPr>
          <p:cNvSpPr/>
          <p:nvPr/>
        </p:nvSpPr>
        <p:spPr>
          <a:xfrm>
            <a:off x="5975412" y="2473911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20275F9-6E30-C5A0-ACBF-0660A6FCE030}"/>
              </a:ext>
            </a:extLst>
          </p:cNvPr>
          <p:cNvSpPr/>
          <p:nvPr/>
        </p:nvSpPr>
        <p:spPr>
          <a:xfrm>
            <a:off x="824463" y="3220585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9DF8EB3-718C-BC37-AB22-4F56ED88C6B1}"/>
              </a:ext>
            </a:extLst>
          </p:cNvPr>
          <p:cNvSpPr/>
          <p:nvPr/>
        </p:nvSpPr>
        <p:spPr>
          <a:xfrm>
            <a:off x="6374921" y="4136654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4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9B4867E-ACFA-816F-424E-ED8DA052C0D8}"/>
              </a:ext>
            </a:extLst>
          </p:cNvPr>
          <p:cNvSpPr/>
          <p:nvPr/>
        </p:nvSpPr>
        <p:spPr>
          <a:xfrm>
            <a:off x="6997145" y="1673788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4380ED1-C902-1EB4-D329-1A4585049606}"/>
              </a:ext>
            </a:extLst>
          </p:cNvPr>
          <p:cNvSpPr/>
          <p:nvPr/>
        </p:nvSpPr>
        <p:spPr>
          <a:xfrm>
            <a:off x="7876670" y="1597535"/>
            <a:ext cx="3998679" cy="741587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6C5859C-3504-24A9-099E-6DA3AAF2BD1B}"/>
              </a:ext>
            </a:extLst>
          </p:cNvPr>
          <p:cNvSpPr/>
          <p:nvPr/>
        </p:nvSpPr>
        <p:spPr>
          <a:xfrm>
            <a:off x="7876670" y="1597534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CBAABD-F3F4-272F-2B32-1B044E1CBC29}"/>
              </a:ext>
            </a:extLst>
          </p:cNvPr>
          <p:cNvSpPr txBox="1"/>
          <p:nvPr/>
        </p:nvSpPr>
        <p:spPr>
          <a:xfrm>
            <a:off x="8215225" y="1614786"/>
            <a:ext cx="35807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50F6C6-719A-A08E-3ED4-86977F8A21F9}"/>
              </a:ext>
            </a:extLst>
          </p:cNvPr>
          <p:cNvSpPr txBox="1"/>
          <p:nvPr/>
        </p:nvSpPr>
        <p:spPr>
          <a:xfrm>
            <a:off x="7956436" y="1969798"/>
            <a:ext cx="3839511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 화면으로 이동합니다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45933C6-E0E4-0B95-E9BC-6697E7ACF9F9}"/>
              </a:ext>
            </a:extLst>
          </p:cNvPr>
          <p:cNvSpPr/>
          <p:nvPr/>
        </p:nvSpPr>
        <p:spPr>
          <a:xfrm>
            <a:off x="7842164" y="2599586"/>
            <a:ext cx="4033185" cy="949508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FC083D5-59F7-0C0F-E0BF-9D40BAF76D26}"/>
              </a:ext>
            </a:extLst>
          </p:cNvPr>
          <p:cNvSpPr/>
          <p:nvPr/>
        </p:nvSpPr>
        <p:spPr>
          <a:xfrm>
            <a:off x="7842164" y="2599585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233EDC-060C-9A43-0B0A-E1AAEA8F7D50}"/>
              </a:ext>
            </a:extLst>
          </p:cNvPr>
          <p:cNvSpPr txBox="1"/>
          <p:nvPr/>
        </p:nvSpPr>
        <p:spPr>
          <a:xfrm>
            <a:off x="8180719" y="2616837"/>
            <a:ext cx="36248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게시중인 공지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041D80-92BF-334E-3876-87ECB760E64B}"/>
              </a:ext>
            </a:extLst>
          </p:cNvPr>
          <p:cNvSpPr txBox="1"/>
          <p:nvPr/>
        </p:nvSpPr>
        <p:spPr>
          <a:xfrm>
            <a:off x="7921930" y="2971849"/>
            <a:ext cx="3872643" cy="583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게시기간이 만료된 공지에 대한 표시 여부를 선택합니다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66E7243-573C-EE43-DB27-97E702F2FE9E}"/>
              </a:ext>
            </a:extLst>
          </p:cNvPr>
          <p:cNvSpPr/>
          <p:nvPr/>
        </p:nvSpPr>
        <p:spPr>
          <a:xfrm>
            <a:off x="7843856" y="3819339"/>
            <a:ext cx="4031494" cy="956205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09F487F-6E06-BEF3-4370-E39212263178}"/>
              </a:ext>
            </a:extLst>
          </p:cNvPr>
          <p:cNvSpPr/>
          <p:nvPr/>
        </p:nvSpPr>
        <p:spPr>
          <a:xfrm>
            <a:off x="7843855" y="3819338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F99CB1-64B1-2A90-8009-102B64991AB0}"/>
              </a:ext>
            </a:extLst>
          </p:cNvPr>
          <p:cNvSpPr txBox="1"/>
          <p:nvPr/>
        </p:nvSpPr>
        <p:spPr>
          <a:xfrm>
            <a:off x="8182410" y="3836590"/>
            <a:ext cx="36233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 조회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926A0C-A0FA-52DA-B9BD-69A184737181}"/>
              </a:ext>
            </a:extLst>
          </p:cNvPr>
          <p:cNvSpPr txBox="1"/>
          <p:nvPr/>
        </p:nvSpPr>
        <p:spPr>
          <a:xfrm>
            <a:off x="7923621" y="4191602"/>
            <a:ext cx="3871020" cy="583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목록에서 공지사항을 선택하여 조회 </a:t>
            </a: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모달을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호출합니다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7243C4C-7C08-A682-27E6-80B61023B219}"/>
              </a:ext>
            </a:extLst>
          </p:cNvPr>
          <p:cNvSpPr/>
          <p:nvPr/>
        </p:nvSpPr>
        <p:spPr>
          <a:xfrm>
            <a:off x="7843685" y="5033849"/>
            <a:ext cx="4031494" cy="1109388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9FB7138-57CA-5C19-3FD4-9A71CA1E4336}"/>
              </a:ext>
            </a:extLst>
          </p:cNvPr>
          <p:cNvSpPr/>
          <p:nvPr/>
        </p:nvSpPr>
        <p:spPr>
          <a:xfrm>
            <a:off x="7843684" y="5033848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4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B402E9-40AD-7B12-1A1E-0AE16AB07A0E}"/>
              </a:ext>
            </a:extLst>
          </p:cNvPr>
          <p:cNvSpPr txBox="1"/>
          <p:nvPr/>
        </p:nvSpPr>
        <p:spPr>
          <a:xfrm>
            <a:off x="8182239" y="5051100"/>
            <a:ext cx="36233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신규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F32778-DCB8-1848-1E84-BAD3418A7FE6}"/>
              </a:ext>
            </a:extLst>
          </p:cNvPr>
          <p:cNvSpPr txBox="1"/>
          <p:nvPr/>
        </p:nvSpPr>
        <p:spPr>
          <a:xfrm>
            <a:off x="7923450" y="5406112"/>
            <a:ext cx="3871020" cy="737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신규 공지사항 입력 </a:t>
            </a: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모달을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호출합니다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en-US" altLang="ko-KR" sz="11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1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게스트 권한의 계정은 화면 조회는 가능하지만 글을 저장할 수는 없습니다</a:t>
            </a:r>
            <a:r>
              <a:rPr lang="en-US" altLang="ko-KR" sz="11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5330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F06FDB2-D4C0-9043-6A5A-28C7A4662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76" y="1583222"/>
            <a:ext cx="7418938" cy="497538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09EC556-C2EF-BF90-5A78-3D34EF3F1D50}"/>
              </a:ext>
            </a:extLst>
          </p:cNvPr>
          <p:cNvSpPr/>
          <p:nvPr/>
        </p:nvSpPr>
        <p:spPr>
          <a:xfrm rot="16200000">
            <a:off x="10851972" y="5512915"/>
            <a:ext cx="1895845" cy="794325"/>
          </a:xfrm>
          <a:prstGeom prst="rtTriangle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86AECB-70EE-B223-8A15-E0FC7A75D49D}"/>
              </a:ext>
            </a:extLst>
          </p:cNvPr>
          <p:cNvSpPr/>
          <p:nvPr/>
        </p:nvSpPr>
        <p:spPr>
          <a:xfrm>
            <a:off x="1" y="1"/>
            <a:ext cx="2580346" cy="226842"/>
          </a:xfrm>
          <a:prstGeom prst="rect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4F9A1C-4B00-E4E3-4FFB-F6867BF753D3}"/>
              </a:ext>
            </a:extLst>
          </p:cNvPr>
          <p:cNvSpPr/>
          <p:nvPr/>
        </p:nvSpPr>
        <p:spPr>
          <a:xfrm>
            <a:off x="2580348" y="1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2F9A7-D05A-91E5-5CDC-10834FF28F8E}"/>
              </a:ext>
            </a:extLst>
          </p:cNvPr>
          <p:cNvSpPr txBox="1"/>
          <p:nvPr/>
        </p:nvSpPr>
        <p:spPr>
          <a:xfrm>
            <a:off x="310030" y="383648"/>
            <a:ext cx="5642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 </a:t>
            </a:r>
            <a:r>
              <a:rPr lang="en-US" altLang="ko-KR" sz="36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6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상세조회</a:t>
            </a:r>
            <a:r>
              <a:rPr lang="en-US" altLang="ko-KR" sz="36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8F4D-39E6-CDA6-FDB9-FCE379FC19A8}"/>
              </a:ext>
            </a:extLst>
          </p:cNvPr>
          <p:cNvSpPr txBox="1"/>
          <p:nvPr/>
        </p:nvSpPr>
        <p:spPr>
          <a:xfrm>
            <a:off x="441340" y="1186784"/>
            <a:ext cx="63668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i="0" dirty="0">
                <a:solidFill>
                  <a:srgbClr val="212529"/>
                </a:solidFill>
                <a:effectLst/>
                <a:latin typeface="system-ui"/>
              </a:rPr>
              <a:t>공지사항 상세정보를 조회 및 관리하는 화면입니다</a:t>
            </a:r>
            <a:r>
              <a:rPr lang="en-US" altLang="ko-KR" sz="1600" b="1" i="0" dirty="0">
                <a:solidFill>
                  <a:srgbClr val="212529"/>
                </a:solidFill>
                <a:effectLst/>
                <a:latin typeface="system-ui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8D8B444-FC16-6FD1-15DA-E0254E0574E6}"/>
              </a:ext>
            </a:extLst>
          </p:cNvPr>
          <p:cNvSpPr/>
          <p:nvPr/>
        </p:nvSpPr>
        <p:spPr>
          <a:xfrm>
            <a:off x="5519463" y="5904687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20275F9-6E30-C5A0-ACBF-0660A6FCE030}"/>
              </a:ext>
            </a:extLst>
          </p:cNvPr>
          <p:cNvSpPr/>
          <p:nvPr/>
        </p:nvSpPr>
        <p:spPr>
          <a:xfrm>
            <a:off x="5870581" y="5893033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9B4867E-ACFA-816F-424E-ED8DA052C0D8}"/>
              </a:ext>
            </a:extLst>
          </p:cNvPr>
          <p:cNvSpPr/>
          <p:nvPr/>
        </p:nvSpPr>
        <p:spPr>
          <a:xfrm>
            <a:off x="5168345" y="5904688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4380ED1-C902-1EB4-D329-1A4585049606}"/>
              </a:ext>
            </a:extLst>
          </p:cNvPr>
          <p:cNvSpPr/>
          <p:nvPr/>
        </p:nvSpPr>
        <p:spPr>
          <a:xfrm>
            <a:off x="7876670" y="1597535"/>
            <a:ext cx="3998679" cy="949508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6C5859C-3504-24A9-099E-6DA3AAF2BD1B}"/>
              </a:ext>
            </a:extLst>
          </p:cNvPr>
          <p:cNvSpPr/>
          <p:nvPr/>
        </p:nvSpPr>
        <p:spPr>
          <a:xfrm>
            <a:off x="7876670" y="1597534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CBAABD-F3F4-272F-2B32-1B044E1CBC29}"/>
              </a:ext>
            </a:extLst>
          </p:cNvPr>
          <p:cNvSpPr txBox="1"/>
          <p:nvPr/>
        </p:nvSpPr>
        <p:spPr>
          <a:xfrm>
            <a:off x="8215225" y="1614786"/>
            <a:ext cx="35807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50F6C6-719A-A08E-3ED4-86977F8A21F9}"/>
              </a:ext>
            </a:extLst>
          </p:cNvPr>
          <p:cNvSpPr txBox="1"/>
          <p:nvPr/>
        </p:nvSpPr>
        <p:spPr>
          <a:xfrm>
            <a:off x="7956436" y="1969798"/>
            <a:ext cx="3839511" cy="787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 내용을 수정할 수 있게 변경합니다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※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게스트 권한의 계정은 수정 후 저장할 수 없습니다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algn="just">
              <a:lnSpc>
                <a:spcPct val="120000"/>
              </a:lnSpc>
            </a:pP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45933C6-E0E4-0B95-E9BC-6697E7ACF9F9}"/>
              </a:ext>
            </a:extLst>
          </p:cNvPr>
          <p:cNvSpPr/>
          <p:nvPr/>
        </p:nvSpPr>
        <p:spPr>
          <a:xfrm>
            <a:off x="7842164" y="2816874"/>
            <a:ext cx="4033185" cy="949508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FC083D5-59F7-0C0F-E0BF-9D40BAF76D26}"/>
              </a:ext>
            </a:extLst>
          </p:cNvPr>
          <p:cNvSpPr/>
          <p:nvPr/>
        </p:nvSpPr>
        <p:spPr>
          <a:xfrm>
            <a:off x="7842164" y="2816873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233EDC-060C-9A43-0B0A-E1AAEA8F7D50}"/>
              </a:ext>
            </a:extLst>
          </p:cNvPr>
          <p:cNvSpPr txBox="1"/>
          <p:nvPr/>
        </p:nvSpPr>
        <p:spPr>
          <a:xfrm>
            <a:off x="8180719" y="2834125"/>
            <a:ext cx="36248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041D80-92BF-334E-3876-87ECB760E64B}"/>
              </a:ext>
            </a:extLst>
          </p:cNvPr>
          <p:cNvSpPr txBox="1"/>
          <p:nvPr/>
        </p:nvSpPr>
        <p:spPr>
          <a:xfrm>
            <a:off x="7921930" y="3189137"/>
            <a:ext cx="3872643" cy="533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게시글을 삭제합니다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※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게스트 권한의 계정은 해당 기능을 사용할 수 없습니다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66E7243-573C-EE43-DB27-97E702F2FE9E}"/>
              </a:ext>
            </a:extLst>
          </p:cNvPr>
          <p:cNvSpPr/>
          <p:nvPr/>
        </p:nvSpPr>
        <p:spPr>
          <a:xfrm>
            <a:off x="7843856" y="4036628"/>
            <a:ext cx="4031494" cy="757032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09F487F-6E06-BEF3-4370-E39212263178}"/>
              </a:ext>
            </a:extLst>
          </p:cNvPr>
          <p:cNvSpPr/>
          <p:nvPr/>
        </p:nvSpPr>
        <p:spPr>
          <a:xfrm>
            <a:off x="7843855" y="4036626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F99CB1-64B1-2A90-8009-102B64991AB0}"/>
              </a:ext>
            </a:extLst>
          </p:cNvPr>
          <p:cNvSpPr txBox="1"/>
          <p:nvPr/>
        </p:nvSpPr>
        <p:spPr>
          <a:xfrm>
            <a:off x="8182410" y="4053878"/>
            <a:ext cx="36233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닫기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926A0C-A0FA-52DA-B9BD-69A184737181}"/>
              </a:ext>
            </a:extLst>
          </p:cNvPr>
          <p:cNvSpPr txBox="1"/>
          <p:nvPr/>
        </p:nvSpPr>
        <p:spPr>
          <a:xfrm>
            <a:off x="7923621" y="4408890"/>
            <a:ext cx="3871020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모달을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닫습니다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C7ABF06-D122-B1E2-DB3D-3714019C903E}"/>
              </a:ext>
            </a:extLst>
          </p:cNvPr>
          <p:cNvSpPr/>
          <p:nvPr/>
        </p:nvSpPr>
        <p:spPr>
          <a:xfrm>
            <a:off x="325977" y="897147"/>
            <a:ext cx="5868000" cy="690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903298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BF6220D9-6A41-6018-6C37-9701DC9A5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429" y="2264362"/>
            <a:ext cx="1804358" cy="180435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B3285B-5E5B-A706-5748-682AAD14AB25}"/>
              </a:ext>
            </a:extLst>
          </p:cNvPr>
          <p:cNvSpPr/>
          <p:nvPr/>
        </p:nvSpPr>
        <p:spPr>
          <a:xfrm>
            <a:off x="1364023" y="4068720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09EC556-C2EF-BF90-5A78-3D34EF3F1D50}"/>
              </a:ext>
            </a:extLst>
          </p:cNvPr>
          <p:cNvSpPr/>
          <p:nvPr/>
        </p:nvSpPr>
        <p:spPr>
          <a:xfrm rot="16200000">
            <a:off x="10846915" y="5512915"/>
            <a:ext cx="1895845" cy="794325"/>
          </a:xfrm>
          <a:prstGeom prst="rtTriangle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86AECB-70EE-B223-8A15-E0FC7A75D49D}"/>
              </a:ext>
            </a:extLst>
          </p:cNvPr>
          <p:cNvSpPr/>
          <p:nvPr/>
        </p:nvSpPr>
        <p:spPr>
          <a:xfrm>
            <a:off x="1" y="1"/>
            <a:ext cx="2580346" cy="226842"/>
          </a:xfrm>
          <a:prstGeom prst="rect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4F9A1C-4B00-E4E3-4FFB-F6867BF753D3}"/>
              </a:ext>
            </a:extLst>
          </p:cNvPr>
          <p:cNvSpPr/>
          <p:nvPr/>
        </p:nvSpPr>
        <p:spPr>
          <a:xfrm>
            <a:off x="2580348" y="1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68FBB1-1B17-7C3B-7B52-0C52D254F5AD}"/>
              </a:ext>
            </a:extLst>
          </p:cNvPr>
          <p:cNvSpPr txBox="1"/>
          <p:nvPr/>
        </p:nvSpPr>
        <p:spPr>
          <a:xfrm>
            <a:off x="2084457" y="3108162"/>
            <a:ext cx="80230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2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endParaRPr lang="ko-KR" altLang="en-US" sz="7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555E8D7-48A0-1BBB-BD75-3069A8294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1855">
            <a:off x="1968750" y="2328588"/>
            <a:ext cx="3389929" cy="958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008FE3-F1B9-AC38-8F4D-17DB79C1B2A9}"/>
              </a:ext>
            </a:extLst>
          </p:cNvPr>
          <p:cNvSpPr txBox="1"/>
          <p:nvPr/>
        </p:nvSpPr>
        <p:spPr>
          <a:xfrm>
            <a:off x="4563374" y="4469292"/>
            <a:ext cx="6412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#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관리자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....</a:t>
            </a:r>
            <a:endParaRPr lang="ko-KR" altLang="en-US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9673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09EC556-C2EF-BF90-5A78-3D34EF3F1D50}"/>
              </a:ext>
            </a:extLst>
          </p:cNvPr>
          <p:cNvSpPr/>
          <p:nvPr/>
        </p:nvSpPr>
        <p:spPr>
          <a:xfrm rot="16200000">
            <a:off x="10851972" y="5512915"/>
            <a:ext cx="1895845" cy="794325"/>
          </a:xfrm>
          <a:prstGeom prst="rtTriangle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BE1309-D57D-8367-0E9F-D75C3C676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1612" y="383648"/>
            <a:ext cx="4914412" cy="633861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586AECB-70EE-B223-8A15-E0FC7A75D49D}"/>
              </a:ext>
            </a:extLst>
          </p:cNvPr>
          <p:cNvSpPr/>
          <p:nvPr/>
        </p:nvSpPr>
        <p:spPr>
          <a:xfrm>
            <a:off x="1" y="1"/>
            <a:ext cx="2580346" cy="226842"/>
          </a:xfrm>
          <a:prstGeom prst="rect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4F9A1C-4B00-E4E3-4FFB-F6867BF753D3}"/>
              </a:ext>
            </a:extLst>
          </p:cNvPr>
          <p:cNvSpPr/>
          <p:nvPr/>
        </p:nvSpPr>
        <p:spPr>
          <a:xfrm>
            <a:off x="2580348" y="1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A62F95-6CC9-F2E1-5A10-731B0154C4D8}"/>
              </a:ext>
            </a:extLst>
          </p:cNvPr>
          <p:cNvSpPr/>
          <p:nvPr/>
        </p:nvSpPr>
        <p:spPr>
          <a:xfrm>
            <a:off x="325977" y="897147"/>
            <a:ext cx="6048944" cy="690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2F9A7-D05A-91E5-5CDC-10834FF28F8E}"/>
              </a:ext>
            </a:extLst>
          </p:cNvPr>
          <p:cNvSpPr txBox="1"/>
          <p:nvPr/>
        </p:nvSpPr>
        <p:spPr>
          <a:xfrm>
            <a:off x="310030" y="383648"/>
            <a:ext cx="5642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 err="1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관리자홈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8F4D-39E6-CDA6-FDB9-FCE379FC19A8}"/>
              </a:ext>
            </a:extLst>
          </p:cNvPr>
          <p:cNvSpPr txBox="1"/>
          <p:nvPr/>
        </p:nvSpPr>
        <p:spPr>
          <a:xfrm>
            <a:off x="441340" y="1186784"/>
            <a:ext cx="63668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i="0" dirty="0">
                <a:solidFill>
                  <a:srgbClr val="212529"/>
                </a:solidFill>
                <a:effectLst/>
                <a:latin typeface="system-ui"/>
              </a:rPr>
              <a:t>관리자가 사이트 현황을 조회할 수 있는 메뉴입니다</a:t>
            </a:r>
            <a:r>
              <a:rPr lang="en-US" altLang="ko-KR" sz="1600" b="1" i="0" dirty="0">
                <a:solidFill>
                  <a:srgbClr val="212529"/>
                </a:solidFill>
                <a:effectLst/>
                <a:latin typeface="system-ui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D63B948-3C26-C16C-24E2-597A6E4CFFA0}"/>
              </a:ext>
            </a:extLst>
          </p:cNvPr>
          <p:cNvSpPr/>
          <p:nvPr/>
        </p:nvSpPr>
        <p:spPr>
          <a:xfrm>
            <a:off x="561469" y="1682144"/>
            <a:ext cx="6149357" cy="774055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27DADDB-8347-AE40-FF2E-CDC22FAA4383}"/>
              </a:ext>
            </a:extLst>
          </p:cNvPr>
          <p:cNvSpPr/>
          <p:nvPr/>
        </p:nvSpPr>
        <p:spPr>
          <a:xfrm>
            <a:off x="561469" y="1682143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C7B8F6E-D763-58A5-F5EF-905045B2046B}"/>
              </a:ext>
            </a:extLst>
          </p:cNvPr>
          <p:cNvSpPr txBox="1"/>
          <p:nvPr/>
        </p:nvSpPr>
        <p:spPr>
          <a:xfrm>
            <a:off x="900023" y="1699395"/>
            <a:ext cx="57423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FF8E85-D8EB-5F05-FE15-FD860F4FD4B5}"/>
              </a:ext>
            </a:extLst>
          </p:cNvPr>
          <p:cNvSpPr txBox="1"/>
          <p:nvPr/>
        </p:nvSpPr>
        <p:spPr>
          <a:xfrm>
            <a:off x="641235" y="2054407"/>
            <a:ext cx="6098874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관리자홈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화면으로 이동합니다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1E600F8E-E729-563F-FDA9-4E5AD9F43F53}"/>
              </a:ext>
            </a:extLst>
          </p:cNvPr>
          <p:cNvSpPr/>
          <p:nvPr/>
        </p:nvSpPr>
        <p:spPr>
          <a:xfrm>
            <a:off x="561469" y="2677702"/>
            <a:ext cx="6149357" cy="956206"/>
          </a:xfrm>
          <a:prstGeom prst="roundRect">
            <a:avLst>
              <a:gd name="adj" fmla="val 200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4915B47-1479-A07C-522A-17280F385B0D}"/>
              </a:ext>
            </a:extLst>
          </p:cNvPr>
          <p:cNvSpPr/>
          <p:nvPr/>
        </p:nvSpPr>
        <p:spPr>
          <a:xfrm>
            <a:off x="561469" y="2677702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4872840-BF19-AE41-072F-76B792606312}"/>
              </a:ext>
            </a:extLst>
          </p:cNvPr>
          <p:cNvSpPr txBox="1"/>
          <p:nvPr/>
        </p:nvSpPr>
        <p:spPr>
          <a:xfrm>
            <a:off x="641235" y="3049966"/>
            <a:ext cx="6098874" cy="583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최근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일간의 접속 관련 요청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 등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발생 횟수를 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보여줍니다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802A09-2E42-DE31-0CFE-145FFCA6F9E2}"/>
              </a:ext>
            </a:extLst>
          </p:cNvPr>
          <p:cNvSpPr txBox="1"/>
          <p:nvPr/>
        </p:nvSpPr>
        <p:spPr>
          <a:xfrm>
            <a:off x="900023" y="2699921"/>
            <a:ext cx="57423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접속기록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8ED8E37A-0A93-C733-6D73-5196B1D554C0}"/>
              </a:ext>
            </a:extLst>
          </p:cNvPr>
          <p:cNvSpPr/>
          <p:nvPr/>
        </p:nvSpPr>
        <p:spPr>
          <a:xfrm>
            <a:off x="561469" y="3855412"/>
            <a:ext cx="6149357" cy="697674"/>
          </a:xfrm>
          <a:prstGeom prst="roundRect">
            <a:avLst>
              <a:gd name="adj" fmla="val 334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5EDE08F-CE56-0E2C-33FC-9793A98454BC}"/>
              </a:ext>
            </a:extLst>
          </p:cNvPr>
          <p:cNvSpPr/>
          <p:nvPr/>
        </p:nvSpPr>
        <p:spPr>
          <a:xfrm>
            <a:off x="561469" y="3855411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1D52F3-77F8-8330-1EB8-AC8A5894970B}"/>
              </a:ext>
            </a:extLst>
          </p:cNvPr>
          <p:cNvSpPr txBox="1"/>
          <p:nvPr/>
        </p:nvSpPr>
        <p:spPr>
          <a:xfrm>
            <a:off x="641235" y="4227675"/>
            <a:ext cx="6098874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최근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일간의 요청 발생 횟수를 보여줍니다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227BF9A-853D-A2C6-6938-032A94F5A70B}"/>
              </a:ext>
            </a:extLst>
          </p:cNvPr>
          <p:cNvSpPr txBox="1"/>
          <p:nvPr/>
        </p:nvSpPr>
        <p:spPr>
          <a:xfrm>
            <a:off x="887607" y="3868786"/>
            <a:ext cx="57547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요청기록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8A71D06-008A-10CA-B4EF-C705091ADB35}"/>
              </a:ext>
            </a:extLst>
          </p:cNvPr>
          <p:cNvSpPr/>
          <p:nvPr/>
        </p:nvSpPr>
        <p:spPr>
          <a:xfrm>
            <a:off x="9288230" y="383648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7A72127-9378-0B84-E7EC-43DB940F94E7}"/>
              </a:ext>
            </a:extLst>
          </p:cNvPr>
          <p:cNvSpPr/>
          <p:nvPr/>
        </p:nvSpPr>
        <p:spPr>
          <a:xfrm>
            <a:off x="7403970" y="3650504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0B1568-4857-4F94-FE2A-C8C481DCA04E}"/>
              </a:ext>
            </a:extLst>
          </p:cNvPr>
          <p:cNvSpPr/>
          <p:nvPr/>
        </p:nvSpPr>
        <p:spPr>
          <a:xfrm>
            <a:off x="7403970" y="1078674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029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C7E2604-A152-5436-5BAE-3AE5B46A9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76" y="1588531"/>
            <a:ext cx="7418937" cy="497538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09EC556-C2EF-BF90-5A78-3D34EF3F1D50}"/>
              </a:ext>
            </a:extLst>
          </p:cNvPr>
          <p:cNvSpPr/>
          <p:nvPr/>
        </p:nvSpPr>
        <p:spPr>
          <a:xfrm rot="16200000">
            <a:off x="10851972" y="5512915"/>
            <a:ext cx="1895845" cy="794325"/>
          </a:xfrm>
          <a:prstGeom prst="rtTriangle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86AECB-70EE-B223-8A15-E0FC7A75D49D}"/>
              </a:ext>
            </a:extLst>
          </p:cNvPr>
          <p:cNvSpPr/>
          <p:nvPr/>
        </p:nvSpPr>
        <p:spPr>
          <a:xfrm>
            <a:off x="1" y="1"/>
            <a:ext cx="2580346" cy="226842"/>
          </a:xfrm>
          <a:prstGeom prst="rect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4F9A1C-4B00-E4E3-4FFB-F6867BF753D3}"/>
              </a:ext>
            </a:extLst>
          </p:cNvPr>
          <p:cNvSpPr/>
          <p:nvPr/>
        </p:nvSpPr>
        <p:spPr>
          <a:xfrm>
            <a:off x="2580348" y="1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A62F95-6CC9-F2E1-5A10-731B0154C4D8}"/>
              </a:ext>
            </a:extLst>
          </p:cNvPr>
          <p:cNvSpPr/>
          <p:nvPr/>
        </p:nvSpPr>
        <p:spPr>
          <a:xfrm>
            <a:off x="325977" y="897147"/>
            <a:ext cx="6048944" cy="690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2F9A7-D05A-91E5-5CDC-10834FF28F8E}"/>
              </a:ext>
            </a:extLst>
          </p:cNvPr>
          <p:cNvSpPr txBox="1"/>
          <p:nvPr/>
        </p:nvSpPr>
        <p:spPr>
          <a:xfrm>
            <a:off x="310030" y="383648"/>
            <a:ext cx="5642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접속기록조회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8F4D-39E6-CDA6-FDB9-FCE379FC19A8}"/>
              </a:ext>
            </a:extLst>
          </p:cNvPr>
          <p:cNvSpPr txBox="1"/>
          <p:nvPr/>
        </p:nvSpPr>
        <p:spPr>
          <a:xfrm>
            <a:off x="441340" y="1186784"/>
            <a:ext cx="63668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i="0" dirty="0">
                <a:solidFill>
                  <a:srgbClr val="212529"/>
                </a:solidFill>
                <a:effectLst/>
                <a:latin typeface="system-ui"/>
              </a:rPr>
              <a:t>관리자가 사용자의 접속 기록을 조회할 수 있는 메뉴입니다</a:t>
            </a:r>
            <a:r>
              <a:rPr lang="en-US" altLang="ko-KR" sz="1600" b="1" i="0" dirty="0">
                <a:solidFill>
                  <a:srgbClr val="212529"/>
                </a:solidFill>
                <a:effectLst/>
                <a:latin typeface="system-ui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8A71D06-008A-10CA-B4EF-C705091ADB35}"/>
              </a:ext>
            </a:extLst>
          </p:cNvPr>
          <p:cNvSpPr/>
          <p:nvPr/>
        </p:nvSpPr>
        <p:spPr>
          <a:xfrm>
            <a:off x="178230" y="2445987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52C60ED-9D97-5345-E66B-9A6BFB41DA77}"/>
              </a:ext>
            </a:extLst>
          </p:cNvPr>
          <p:cNvSpPr/>
          <p:nvPr/>
        </p:nvSpPr>
        <p:spPr>
          <a:xfrm>
            <a:off x="863275" y="2556249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6B9D80E-FAD5-80A6-6409-A2AA863F5961}"/>
              </a:ext>
            </a:extLst>
          </p:cNvPr>
          <p:cNvSpPr/>
          <p:nvPr/>
        </p:nvSpPr>
        <p:spPr>
          <a:xfrm>
            <a:off x="5585039" y="5468914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2DAE17A-D59D-1A1E-FA8F-55181637D04D}"/>
              </a:ext>
            </a:extLst>
          </p:cNvPr>
          <p:cNvSpPr/>
          <p:nvPr/>
        </p:nvSpPr>
        <p:spPr>
          <a:xfrm>
            <a:off x="6095499" y="5467663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4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CDDC009-7B1B-C6FD-FD79-15D11E98318B}"/>
              </a:ext>
            </a:extLst>
          </p:cNvPr>
          <p:cNvSpPr/>
          <p:nvPr/>
        </p:nvSpPr>
        <p:spPr>
          <a:xfrm>
            <a:off x="7876670" y="1597535"/>
            <a:ext cx="3998679" cy="741587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E2D8D5C-F13C-DD42-1F28-5765536FF045}"/>
              </a:ext>
            </a:extLst>
          </p:cNvPr>
          <p:cNvSpPr/>
          <p:nvPr/>
        </p:nvSpPr>
        <p:spPr>
          <a:xfrm>
            <a:off x="7876670" y="1597534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8FE41E-94FA-EDD1-217B-BD5D944B960D}"/>
              </a:ext>
            </a:extLst>
          </p:cNvPr>
          <p:cNvSpPr txBox="1"/>
          <p:nvPr/>
        </p:nvSpPr>
        <p:spPr>
          <a:xfrm>
            <a:off x="8215225" y="1614786"/>
            <a:ext cx="35807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접속기록조회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C23C3B-2EE1-794E-C0AB-ACD33C168DDC}"/>
              </a:ext>
            </a:extLst>
          </p:cNvPr>
          <p:cNvSpPr txBox="1"/>
          <p:nvPr/>
        </p:nvSpPr>
        <p:spPr>
          <a:xfrm>
            <a:off x="7956436" y="1969798"/>
            <a:ext cx="3839511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접속기록조회 화면으로 이동합니다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41C1168-8E76-FFFA-6A93-EAFDC80476A0}"/>
              </a:ext>
            </a:extLst>
          </p:cNvPr>
          <p:cNvSpPr/>
          <p:nvPr/>
        </p:nvSpPr>
        <p:spPr>
          <a:xfrm>
            <a:off x="7876670" y="2598251"/>
            <a:ext cx="4033185" cy="906255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6B76FD6-0091-30A0-0DCA-EB67AB42AAB8}"/>
              </a:ext>
            </a:extLst>
          </p:cNvPr>
          <p:cNvSpPr/>
          <p:nvPr/>
        </p:nvSpPr>
        <p:spPr>
          <a:xfrm>
            <a:off x="7876670" y="2598250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DB0687-A441-C012-9B0A-8406111E3B87}"/>
              </a:ext>
            </a:extLst>
          </p:cNvPr>
          <p:cNvSpPr txBox="1"/>
          <p:nvPr/>
        </p:nvSpPr>
        <p:spPr>
          <a:xfrm>
            <a:off x="8215225" y="2615502"/>
            <a:ext cx="36248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05F361-60F0-F422-3160-BA3BF039B212}"/>
              </a:ext>
            </a:extLst>
          </p:cNvPr>
          <p:cNvSpPr txBox="1"/>
          <p:nvPr/>
        </p:nvSpPr>
        <p:spPr>
          <a:xfrm>
            <a:off x="7956436" y="2970514"/>
            <a:ext cx="3872643" cy="533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 조건과 일치하는 기록을 조회합니다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※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게스트 권한의 계정은 본인 기록만 조회할 수 있습니다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AEE5F6A-5A1C-24AC-F54B-2ECB0E24A4E7}"/>
              </a:ext>
            </a:extLst>
          </p:cNvPr>
          <p:cNvSpPr/>
          <p:nvPr/>
        </p:nvSpPr>
        <p:spPr>
          <a:xfrm>
            <a:off x="7878362" y="3764117"/>
            <a:ext cx="4031494" cy="721211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BA87F8E-3163-DDAD-BC47-501E5F58F019}"/>
              </a:ext>
            </a:extLst>
          </p:cNvPr>
          <p:cNvSpPr/>
          <p:nvPr/>
        </p:nvSpPr>
        <p:spPr>
          <a:xfrm>
            <a:off x="7878361" y="3764115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4D164C-F470-4261-4B5C-6B206E3AF3B8}"/>
              </a:ext>
            </a:extLst>
          </p:cNvPr>
          <p:cNvSpPr txBox="1"/>
          <p:nvPr/>
        </p:nvSpPr>
        <p:spPr>
          <a:xfrm>
            <a:off x="8216916" y="3781367"/>
            <a:ext cx="36233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Excel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B3EBB3-F52C-436D-A323-B71CB2E1FE14}"/>
              </a:ext>
            </a:extLst>
          </p:cNvPr>
          <p:cNvSpPr txBox="1"/>
          <p:nvPr/>
        </p:nvSpPr>
        <p:spPr>
          <a:xfrm>
            <a:off x="7958127" y="4136379"/>
            <a:ext cx="3871020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조회한 기록을 엑셀 파일로 저장합니다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F4C8D85-3B2D-A3F7-8D2E-3414D2805DAA}"/>
              </a:ext>
            </a:extLst>
          </p:cNvPr>
          <p:cNvSpPr/>
          <p:nvPr/>
        </p:nvSpPr>
        <p:spPr>
          <a:xfrm>
            <a:off x="7878191" y="4730765"/>
            <a:ext cx="4031494" cy="906255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EC6BBE9-9241-C560-5180-6DAA5C353228}"/>
              </a:ext>
            </a:extLst>
          </p:cNvPr>
          <p:cNvSpPr/>
          <p:nvPr/>
        </p:nvSpPr>
        <p:spPr>
          <a:xfrm>
            <a:off x="7878190" y="4730764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4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6C32DF-134F-932A-61D9-D75BAEEA8F69}"/>
              </a:ext>
            </a:extLst>
          </p:cNvPr>
          <p:cNvSpPr txBox="1"/>
          <p:nvPr/>
        </p:nvSpPr>
        <p:spPr>
          <a:xfrm>
            <a:off x="8216745" y="4748016"/>
            <a:ext cx="36233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Excel Upload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4955D2-3EF0-2FB0-DC36-8B912B2C36CD}"/>
              </a:ext>
            </a:extLst>
          </p:cNvPr>
          <p:cNvSpPr txBox="1"/>
          <p:nvPr/>
        </p:nvSpPr>
        <p:spPr>
          <a:xfrm>
            <a:off x="7957956" y="5103028"/>
            <a:ext cx="3871020" cy="533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엑셀 파일 내용을 화면에 업로드합니다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※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테스트를 위한 기능으로 서버에 저장되지 않습니다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9397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09EC556-C2EF-BF90-5A78-3D34EF3F1D50}"/>
              </a:ext>
            </a:extLst>
          </p:cNvPr>
          <p:cNvSpPr/>
          <p:nvPr/>
        </p:nvSpPr>
        <p:spPr>
          <a:xfrm rot="16200000">
            <a:off x="10851972" y="5512915"/>
            <a:ext cx="1895845" cy="794325"/>
          </a:xfrm>
          <a:prstGeom prst="rtTriangle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69E261-42C8-4E7D-1CFC-6839DBF08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75" y="1597533"/>
            <a:ext cx="7420347" cy="496638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586AECB-70EE-B223-8A15-E0FC7A75D49D}"/>
              </a:ext>
            </a:extLst>
          </p:cNvPr>
          <p:cNvSpPr/>
          <p:nvPr/>
        </p:nvSpPr>
        <p:spPr>
          <a:xfrm>
            <a:off x="1" y="1"/>
            <a:ext cx="2580346" cy="226842"/>
          </a:xfrm>
          <a:prstGeom prst="rect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4F9A1C-4B00-E4E3-4FFB-F6867BF753D3}"/>
              </a:ext>
            </a:extLst>
          </p:cNvPr>
          <p:cNvSpPr/>
          <p:nvPr/>
        </p:nvSpPr>
        <p:spPr>
          <a:xfrm>
            <a:off x="2580348" y="1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A62F95-6CC9-F2E1-5A10-731B0154C4D8}"/>
              </a:ext>
            </a:extLst>
          </p:cNvPr>
          <p:cNvSpPr/>
          <p:nvPr/>
        </p:nvSpPr>
        <p:spPr>
          <a:xfrm>
            <a:off x="325977" y="897147"/>
            <a:ext cx="6048944" cy="690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2F9A7-D05A-91E5-5CDC-10834FF28F8E}"/>
              </a:ext>
            </a:extLst>
          </p:cNvPr>
          <p:cNvSpPr txBox="1"/>
          <p:nvPr/>
        </p:nvSpPr>
        <p:spPr>
          <a:xfrm>
            <a:off x="310030" y="383648"/>
            <a:ext cx="5642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요청기록조회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8F4D-39E6-CDA6-FDB9-FCE379FC19A8}"/>
              </a:ext>
            </a:extLst>
          </p:cNvPr>
          <p:cNvSpPr txBox="1"/>
          <p:nvPr/>
        </p:nvSpPr>
        <p:spPr>
          <a:xfrm>
            <a:off x="441340" y="1186784"/>
            <a:ext cx="63668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i="0" dirty="0">
                <a:solidFill>
                  <a:srgbClr val="212529"/>
                </a:solidFill>
                <a:effectLst/>
                <a:latin typeface="system-ui"/>
              </a:rPr>
              <a:t>관리자가 서버에 발생한 요청 기록을 조회할 수 있는 메뉴입니다</a:t>
            </a:r>
            <a:r>
              <a:rPr lang="en-US" altLang="ko-KR" sz="1600" b="1" i="0" dirty="0">
                <a:solidFill>
                  <a:srgbClr val="212529"/>
                </a:solidFill>
                <a:effectLst/>
                <a:latin typeface="system-ui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8A71D06-008A-10CA-B4EF-C705091ADB35}"/>
              </a:ext>
            </a:extLst>
          </p:cNvPr>
          <p:cNvSpPr/>
          <p:nvPr/>
        </p:nvSpPr>
        <p:spPr>
          <a:xfrm>
            <a:off x="187283" y="2554628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52C60ED-9D97-5345-E66B-9A6BFB41DA77}"/>
              </a:ext>
            </a:extLst>
          </p:cNvPr>
          <p:cNvSpPr/>
          <p:nvPr/>
        </p:nvSpPr>
        <p:spPr>
          <a:xfrm>
            <a:off x="881381" y="2483825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6B9D80E-FAD5-80A6-6409-A2AA863F5961}"/>
              </a:ext>
            </a:extLst>
          </p:cNvPr>
          <p:cNvSpPr/>
          <p:nvPr/>
        </p:nvSpPr>
        <p:spPr>
          <a:xfrm>
            <a:off x="881380" y="3444805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2DAE17A-D59D-1A1E-FA8F-55181637D04D}"/>
              </a:ext>
            </a:extLst>
          </p:cNvPr>
          <p:cNvSpPr/>
          <p:nvPr/>
        </p:nvSpPr>
        <p:spPr>
          <a:xfrm>
            <a:off x="6374921" y="5550628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4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CDDC009-7B1B-C6FD-FD79-15D11E98318B}"/>
              </a:ext>
            </a:extLst>
          </p:cNvPr>
          <p:cNvSpPr/>
          <p:nvPr/>
        </p:nvSpPr>
        <p:spPr>
          <a:xfrm>
            <a:off x="7876670" y="1597535"/>
            <a:ext cx="3998679" cy="741587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E2D8D5C-F13C-DD42-1F28-5765536FF045}"/>
              </a:ext>
            </a:extLst>
          </p:cNvPr>
          <p:cNvSpPr/>
          <p:nvPr/>
        </p:nvSpPr>
        <p:spPr>
          <a:xfrm>
            <a:off x="7876670" y="1597534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8FE41E-94FA-EDD1-217B-BD5D944B960D}"/>
              </a:ext>
            </a:extLst>
          </p:cNvPr>
          <p:cNvSpPr txBox="1"/>
          <p:nvPr/>
        </p:nvSpPr>
        <p:spPr>
          <a:xfrm>
            <a:off x="8215225" y="1614786"/>
            <a:ext cx="35807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요청기록조회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C23C3B-2EE1-794E-C0AB-ACD33C168DDC}"/>
              </a:ext>
            </a:extLst>
          </p:cNvPr>
          <p:cNvSpPr txBox="1"/>
          <p:nvPr/>
        </p:nvSpPr>
        <p:spPr>
          <a:xfrm>
            <a:off x="7956436" y="1969798"/>
            <a:ext cx="3839511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요청기록조회 화면으로 이동합니다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41C1168-8E76-FFFA-6A93-EAFDC80476A0}"/>
              </a:ext>
            </a:extLst>
          </p:cNvPr>
          <p:cNvSpPr/>
          <p:nvPr/>
        </p:nvSpPr>
        <p:spPr>
          <a:xfrm>
            <a:off x="7876670" y="2598251"/>
            <a:ext cx="4033185" cy="906255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6B76FD6-0091-30A0-0DCA-EB67AB42AAB8}"/>
              </a:ext>
            </a:extLst>
          </p:cNvPr>
          <p:cNvSpPr/>
          <p:nvPr/>
        </p:nvSpPr>
        <p:spPr>
          <a:xfrm>
            <a:off x="7876670" y="2598250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DB0687-A441-C012-9B0A-8406111E3B87}"/>
              </a:ext>
            </a:extLst>
          </p:cNvPr>
          <p:cNvSpPr txBox="1"/>
          <p:nvPr/>
        </p:nvSpPr>
        <p:spPr>
          <a:xfrm>
            <a:off x="8215225" y="2615502"/>
            <a:ext cx="36248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05F361-60F0-F422-3160-BA3BF039B212}"/>
              </a:ext>
            </a:extLst>
          </p:cNvPr>
          <p:cNvSpPr txBox="1"/>
          <p:nvPr/>
        </p:nvSpPr>
        <p:spPr>
          <a:xfrm>
            <a:off x="7956436" y="2970514"/>
            <a:ext cx="3872643" cy="533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 조건과 일치하는 기록을 조회합니다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※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게스트 권한의 계정은 본인 기록만 조회할 수 있습니다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AEE5F6A-5A1C-24AC-F54B-2ECB0E24A4E7}"/>
              </a:ext>
            </a:extLst>
          </p:cNvPr>
          <p:cNvSpPr/>
          <p:nvPr/>
        </p:nvSpPr>
        <p:spPr>
          <a:xfrm>
            <a:off x="7878362" y="3764117"/>
            <a:ext cx="4031494" cy="927195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BA87F8E-3163-DDAD-BC47-501E5F58F019}"/>
              </a:ext>
            </a:extLst>
          </p:cNvPr>
          <p:cNvSpPr/>
          <p:nvPr/>
        </p:nvSpPr>
        <p:spPr>
          <a:xfrm>
            <a:off x="7878361" y="3764115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4D164C-F470-4261-4B5C-6B206E3AF3B8}"/>
              </a:ext>
            </a:extLst>
          </p:cNvPr>
          <p:cNvSpPr txBox="1"/>
          <p:nvPr/>
        </p:nvSpPr>
        <p:spPr>
          <a:xfrm>
            <a:off x="8216916" y="3781367"/>
            <a:ext cx="36233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요청 상세조회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B3EBB3-F52C-436D-A323-B71CB2E1FE14}"/>
              </a:ext>
            </a:extLst>
          </p:cNvPr>
          <p:cNvSpPr txBox="1"/>
          <p:nvPr/>
        </p:nvSpPr>
        <p:spPr>
          <a:xfrm>
            <a:off x="7958127" y="4136379"/>
            <a:ext cx="3871020" cy="583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목록을 </a:t>
            </a:r>
            <a:r>
              <a:rPr lang="ko-KR" altLang="en-US" sz="1400" b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더블클릭하여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요청에 대한 상세내용 </a:t>
            </a:r>
            <a:endParaRPr lang="en-US" altLang="ko-KR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모달을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호출합니다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F4C8D85-3B2D-A3F7-8D2E-3414D2805DAA}"/>
              </a:ext>
            </a:extLst>
          </p:cNvPr>
          <p:cNvSpPr/>
          <p:nvPr/>
        </p:nvSpPr>
        <p:spPr>
          <a:xfrm>
            <a:off x="7878191" y="4920883"/>
            <a:ext cx="4031494" cy="737125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EC6BBE9-9241-C560-5180-6DAA5C353228}"/>
              </a:ext>
            </a:extLst>
          </p:cNvPr>
          <p:cNvSpPr/>
          <p:nvPr/>
        </p:nvSpPr>
        <p:spPr>
          <a:xfrm>
            <a:off x="7878190" y="4920882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4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6C32DF-134F-932A-61D9-D75BAEEA8F69}"/>
              </a:ext>
            </a:extLst>
          </p:cNvPr>
          <p:cNvSpPr txBox="1"/>
          <p:nvPr/>
        </p:nvSpPr>
        <p:spPr>
          <a:xfrm>
            <a:off x="8216745" y="4938134"/>
            <a:ext cx="36233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Excel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4955D2-3EF0-2FB0-DC36-8B912B2C36CD}"/>
              </a:ext>
            </a:extLst>
          </p:cNvPr>
          <p:cNvSpPr txBox="1"/>
          <p:nvPr/>
        </p:nvSpPr>
        <p:spPr>
          <a:xfrm>
            <a:off x="7957956" y="5293146"/>
            <a:ext cx="3871020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조회한 기록을 엑셀 파일로 저장합니다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4041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238108E-241C-280E-839D-138BA4685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70" y="1591679"/>
            <a:ext cx="7438452" cy="496638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09EC556-C2EF-BF90-5A78-3D34EF3F1D50}"/>
              </a:ext>
            </a:extLst>
          </p:cNvPr>
          <p:cNvSpPr/>
          <p:nvPr/>
        </p:nvSpPr>
        <p:spPr>
          <a:xfrm rot="16200000">
            <a:off x="10851972" y="5512915"/>
            <a:ext cx="1895845" cy="794325"/>
          </a:xfrm>
          <a:prstGeom prst="rtTriangle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86AECB-70EE-B223-8A15-E0FC7A75D49D}"/>
              </a:ext>
            </a:extLst>
          </p:cNvPr>
          <p:cNvSpPr/>
          <p:nvPr/>
        </p:nvSpPr>
        <p:spPr>
          <a:xfrm>
            <a:off x="1" y="1"/>
            <a:ext cx="2580346" cy="226842"/>
          </a:xfrm>
          <a:prstGeom prst="rect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4F9A1C-4B00-E4E3-4FFB-F6867BF753D3}"/>
              </a:ext>
            </a:extLst>
          </p:cNvPr>
          <p:cNvSpPr/>
          <p:nvPr/>
        </p:nvSpPr>
        <p:spPr>
          <a:xfrm>
            <a:off x="2580348" y="1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A62F95-6CC9-F2E1-5A10-731B0154C4D8}"/>
              </a:ext>
            </a:extLst>
          </p:cNvPr>
          <p:cNvSpPr/>
          <p:nvPr/>
        </p:nvSpPr>
        <p:spPr>
          <a:xfrm>
            <a:off x="325977" y="897147"/>
            <a:ext cx="6048944" cy="690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2F9A7-D05A-91E5-5CDC-10834FF28F8E}"/>
              </a:ext>
            </a:extLst>
          </p:cNvPr>
          <p:cNvSpPr txBox="1"/>
          <p:nvPr/>
        </p:nvSpPr>
        <p:spPr>
          <a:xfrm>
            <a:off x="310030" y="383648"/>
            <a:ext cx="5642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권한그룹관리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8F4D-39E6-CDA6-FDB9-FCE379FC19A8}"/>
              </a:ext>
            </a:extLst>
          </p:cNvPr>
          <p:cNvSpPr txBox="1"/>
          <p:nvPr/>
        </p:nvSpPr>
        <p:spPr>
          <a:xfrm>
            <a:off x="441340" y="1186784"/>
            <a:ext cx="63668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i="0" dirty="0">
                <a:solidFill>
                  <a:srgbClr val="212529"/>
                </a:solidFill>
                <a:effectLst/>
                <a:latin typeface="system-ui"/>
              </a:rPr>
              <a:t>관리자가 권한그룹 정보를 조회 및 관리할 수 있는 메뉴입니다</a:t>
            </a:r>
            <a:r>
              <a:rPr lang="en-US" altLang="ko-KR" sz="1600" b="1" i="0" dirty="0">
                <a:solidFill>
                  <a:srgbClr val="212529"/>
                </a:solidFill>
                <a:effectLst/>
                <a:latin typeface="system-ui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8A71D06-008A-10CA-B4EF-C705091ADB35}"/>
              </a:ext>
            </a:extLst>
          </p:cNvPr>
          <p:cNvSpPr/>
          <p:nvPr/>
        </p:nvSpPr>
        <p:spPr>
          <a:xfrm>
            <a:off x="187283" y="2862438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52C60ED-9D97-5345-E66B-9A6BFB41DA77}"/>
              </a:ext>
            </a:extLst>
          </p:cNvPr>
          <p:cNvSpPr/>
          <p:nvPr/>
        </p:nvSpPr>
        <p:spPr>
          <a:xfrm>
            <a:off x="881381" y="2483825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6B9D80E-FAD5-80A6-6409-A2AA863F5961}"/>
              </a:ext>
            </a:extLst>
          </p:cNvPr>
          <p:cNvSpPr/>
          <p:nvPr/>
        </p:nvSpPr>
        <p:spPr>
          <a:xfrm>
            <a:off x="881380" y="3091720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2DAE17A-D59D-1A1E-FA8F-55181637D04D}"/>
              </a:ext>
            </a:extLst>
          </p:cNvPr>
          <p:cNvSpPr/>
          <p:nvPr/>
        </p:nvSpPr>
        <p:spPr>
          <a:xfrm>
            <a:off x="3972777" y="2483825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4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CDDC009-7B1B-C6FD-FD79-15D11E98318B}"/>
              </a:ext>
            </a:extLst>
          </p:cNvPr>
          <p:cNvSpPr/>
          <p:nvPr/>
        </p:nvSpPr>
        <p:spPr>
          <a:xfrm>
            <a:off x="7876670" y="1597535"/>
            <a:ext cx="3998679" cy="741587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E2D8D5C-F13C-DD42-1F28-5765536FF045}"/>
              </a:ext>
            </a:extLst>
          </p:cNvPr>
          <p:cNvSpPr/>
          <p:nvPr/>
        </p:nvSpPr>
        <p:spPr>
          <a:xfrm>
            <a:off x="7876670" y="1597534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8FE41E-94FA-EDD1-217B-BD5D944B960D}"/>
              </a:ext>
            </a:extLst>
          </p:cNvPr>
          <p:cNvSpPr txBox="1"/>
          <p:nvPr/>
        </p:nvSpPr>
        <p:spPr>
          <a:xfrm>
            <a:off x="8215225" y="1614786"/>
            <a:ext cx="35807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권한그룹관리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C23C3B-2EE1-794E-C0AB-ACD33C168DDC}"/>
              </a:ext>
            </a:extLst>
          </p:cNvPr>
          <p:cNvSpPr txBox="1"/>
          <p:nvPr/>
        </p:nvSpPr>
        <p:spPr>
          <a:xfrm>
            <a:off x="7956436" y="1969798"/>
            <a:ext cx="3839511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권한그룹관리 화면으로 이동합니다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41C1168-8E76-FFFA-6A93-EAFDC80476A0}"/>
              </a:ext>
            </a:extLst>
          </p:cNvPr>
          <p:cNvSpPr/>
          <p:nvPr/>
        </p:nvSpPr>
        <p:spPr>
          <a:xfrm>
            <a:off x="7876670" y="2598252"/>
            <a:ext cx="4033185" cy="734644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6B76FD6-0091-30A0-0DCA-EB67AB42AAB8}"/>
              </a:ext>
            </a:extLst>
          </p:cNvPr>
          <p:cNvSpPr/>
          <p:nvPr/>
        </p:nvSpPr>
        <p:spPr>
          <a:xfrm>
            <a:off x="7876670" y="2598250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DB0687-A441-C012-9B0A-8406111E3B87}"/>
              </a:ext>
            </a:extLst>
          </p:cNvPr>
          <p:cNvSpPr txBox="1"/>
          <p:nvPr/>
        </p:nvSpPr>
        <p:spPr>
          <a:xfrm>
            <a:off x="8215225" y="2615502"/>
            <a:ext cx="36248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권한그룹 목록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05F361-60F0-F422-3160-BA3BF039B212}"/>
              </a:ext>
            </a:extLst>
          </p:cNvPr>
          <p:cNvSpPr txBox="1"/>
          <p:nvPr/>
        </p:nvSpPr>
        <p:spPr>
          <a:xfrm>
            <a:off x="7956436" y="2970514"/>
            <a:ext cx="3872643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시스템에 등록된 권한그룹 목록을 조회합니다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AEE5F6A-5A1C-24AC-F54B-2ECB0E24A4E7}"/>
              </a:ext>
            </a:extLst>
          </p:cNvPr>
          <p:cNvSpPr/>
          <p:nvPr/>
        </p:nvSpPr>
        <p:spPr>
          <a:xfrm>
            <a:off x="7867945" y="3592027"/>
            <a:ext cx="4031494" cy="956205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BA87F8E-3163-DDAD-BC47-501E5F58F019}"/>
              </a:ext>
            </a:extLst>
          </p:cNvPr>
          <p:cNvSpPr/>
          <p:nvPr/>
        </p:nvSpPr>
        <p:spPr>
          <a:xfrm>
            <a:off x="7867944" y="3592026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4D164C-F470-4261-4B5C-6B206E3AF3B8}"/>
              </a:ext>
            </a:extLst>
          </p:cNvPr>
          <p:cNvSpPr txBox="1"/>
          <p:nvPr/>
        </p:nvSpPr>
        <p:spPr>
          <a:xfrm>
            <a:off x="8206499" y="3609278"/>
            <a:ext cx="36233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권한그룹 조회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B3EBB3-F52C-436D-A323-B71CB2E1FE14}"/>
              </a:ext>
            </a:extLst>
          </p:cNvPr>
          <p:cNvSpPr txBox="1"/>
          <p:nvPr/>
        </p:nvSpPr>
        <p:spPr>
          <a:xfrm>
            <a:off x="7947710" y="3964290"/>
            <a:ext cx="3871020" cy="583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권한그룹을 클릭하여 해당 그룹에 속한 사용자 목록을 조회합니다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F4C8D85-3B2D-A3F7-8D2E-3414D2805DAA}"/>
              </a:ext>
            </a:extLst>
          </p:cNvPr>
          <p:cNvSpPr/>
          <p:nvPr/>
        </p:nvSpPr>
        <p:spPr>
          <a:xfrm>
            <a:off x="7867774" y="4748793"/>
            <a:ext cx="4031494" cy="1164789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EC6BBE9-9241-C560-5180-6DAA5C353228}"/>
              </a:ext>
            </a:extLst>
          </p:cNvPr>
          <p:cNvSpPr/>
          <p:nvPr/>
        </p:nvSpPr>
        <p:spPr>
          <a:xfrm>
            <a:off x="7867773" y="4748793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4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6C32DF-134F-932A-61D9-D75BAEEA8F69}"/>
              </a:ext>
            </a:extLst>
          </p:cNvPr>
          <p:cNvSpPr txBox="1"/>
          <p:nvPr/>
        </p:nvSpPr>
        <p:spPr>
          <a:xfrm>
            <a:off x="8206328" y="4766045"/>
            <a:ext cx="36233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권한그룹 사용자 목록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4955D2-3EF0-2FB0-DC36-8B912B2C36CD}"/>
              </a:ext>
            </a:extLst>
          </p:cNvPr>
          <p:cNvSpPr txBox="1"/>
          <p:nvPr/>
        </p:nvSpPr>
        <p:spPr>
          <a:xfrm>
            <a:off x="7947539" y="5121057"/>
            <a:ext cx="3871020" cy="792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권한그룹 목록에서 선택한 권한그룹의 사용자 목록을 보여줍니다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20000"/>
              </a:lnSpc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※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대괄호 안에 현재 조회 중인 권한그룹이 표시됩니다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3426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23B32A6-E2B8-95CF-A55F-43D58C652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14" y="1591678"/>
            <a:ext cx="7450356" cy="496638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09EC556-C2EF-BF90-5A78-3D34EF3F1D50}"/>
              </a:ext>
            </a:extLst>
          </p:cNvPr>
          <p:cNvSpPr/>
          <p:nvPr/>
        </p:nvSpPr>
        <p:spPr>
          <a:xfrm rot="16200000">
            <a:off x="10848024" y="5512915"/>
            <a:ext cx="1895845" cy="794325"/>
          </a:xfrm>
          <a:prstGeom prst="rtTriangle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86AECB-70EE-B223-8A15-E0FC7A75D49D}"/>
              </a:ext>
            </a:extLst>
          </p:cNvPr>
          <p:cNvSpPr/>
          <p:nvPr/>
        </p:nvSpPr>
        <p:spPr>
          <a:xfrm>
            <a:off x="1" y="1"/>
            <a:ext cx="2580346" cy="226842"/>
          </a:xfrm>
          <a:prstGeom prst="rect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4F9A1C-4B00-E4E3-4FFB-F6867BF753D3}"/>
              </a:ext>
            </a:extLst>
          </p:cNvPr>
          <p:cNvSpPr/>
          <p:nvPr/>
        </p:nvSpPr>
        <p:spPr>
          <a:xfrm>
            <a:off x="2580348" y="1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A62F95-6CC9-F2E1-5A10-731B0154C4D8}"/>
              </a:ext>
            </a:extLst>
          </p:cNvPr>
          <p:cNvSpPr/>
          <p:nvPr/>
        </p:nvSpPr>
        <p:spPr>
          <a:xfrm>
            <a:off x="325977" y="897147"/>
            <a:ext cx="6048944" cy="690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2F9A7-D05A-91E5-5CDC-10834FF28F8E}"/>
              </a:ext>
            </a:extLst>
          </p:cNvPr>
          <p:cNvSpPr txBox="1"/>
          <p:nvPr/>
        </p:nvSpPr>
        <p:spPr>
          <a:xfrm>
            <a:off x="310030" y="383648"/>
            <a:ext cx="5642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권한관리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8F4D-39E6-CDA6-FDB9-FCE379FC19A8}"/>
              </a:ext>
            </a:extLst>
          </p:cNvPr>
          <p:cNvSpPr txBox="1"/>
          <p:nvPr/>
        </p:nvSpPr>
        <p:spPr>
          <a:xfrm>
            <a:off x="441340" y="1186784"/>
            <a:ext cx="63668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i="0" dirty="0">
                <a:solidFill>
                  <a:srgbClr val="212529"/>
                </a:solidFill>
                <a:effectLst/>
                <a:latin typeface="system-ui"/>
              </a:rPr>
              <a:t>관리자가 권한 정보를 조회 및 관리할 수 있는 메뉴입니다</a:t>
            </a:r>
            <a:r>
              <a:rPr lang="en-US" altLang="ko-KR" sz="1600" b="1" i="0" dirty="0">
                <a:solidFill>
                  <a:srgbClr val="212529"/>
                </a:solidFill>
                <a:effectLst/>
                <a:latin typeface="system-ui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8A71D06-008A-10CA-B4EF-C705091ADB35}"/>
              </a:ext>
            </a:extLst>
          </p:cNvPr>
          <p:cNvSpPr/>
          <p:nvPr/>
        </p:nvSpPr>
        <p:spPr>
          <a:xfrm>
            <a:off x="187283" y="2808120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52C60ED-9D97-5345-E66B-9A6BFB41DA77}"/>
              </a:ext>
            </a:extLst>
          </p:cNvPr>
          <p:cNvSpPr/>
          <p:nvPr/>
        </p:nvSpPr>
        <p:spPr>
          <a:xfrm>
            <a:off x="881381" y="2384242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6B9D80E-FAD5-80A6-6409-A2AA863F5961}"/>
              </a:ext>
            </a:extLst>
          </p:cNvPr>
          <p:cNvSpPr/>
          <p:nvPr/>
        </p:nvSpPr>
        <p:spPr>
          <a:xfrm>
            <a:off x="4584248" y="2928707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2DAE17A-D59D-1A1E-FA8F-55181637D04D}"/>
              </a:ext>
            </a:extLst>
          </p:cNvPr>
          <p:cNvSpPr/>
          <p:nvPr/>
        </p:nvSpPr>
        <p:spPr>
          <a:xfrm>
            <a:off x="5952226" y="5550628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4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CDDC009-7B1B-C6FD-FD79-15D11E98318B}"/>
              </a:ext>
            </a:extLst>
          </p:cNvPr>
          <p:cNvSpPr/>
          <p:nvPr/>
        </p:nvSpPr>
        <p:spPr>
          <a:xfrm>
            <a:off x="7876670" y="1407422"/>
            <a:ext cx="3998679" cy="741587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E2D8D5C-F13C-DD42-1F28-5765536FF045}"/>
              </a:ext>
            </a:extLst>
          </p:cNvPr>
          <p:cNvSpPr/>
          <p:nvPr/>
        </p:nvSpPr>
        <p:spPr>
          <a:xfrm>
            <a:off x="7876670" y="1407421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8FE41E-94FA-EDD1-217B-BD5D944B960D}"/>
              </a:ext>
            </a:extLst>
          </p:cNvPr>
          <p:cNvSpPr txBox="1"/>
          <p:nvPr/>
        </p:nvSpPr>
        <p:spPr>
          <a:xfrm>
            <a:off x="8215225" y="1424673"/>
            <a:ext cx="35807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권한관리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C23C3B-2EE1-794E-C0AB-ACD33C168DDC}"/>
              </a:ext>
            </a:extLst>
          </p:cNvPr>
          <p:cNvSpPr txBox="1"/>
          <p:nvPr/>
        </p:nvSpPr>
        <p:spPr>
          <a:xfrm>
            <a:off x="7956436" y="1779685"/>
            <a:ext cx="3839511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권한관리 화면으로 이동합니다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41C1168-8E76-FFFA-6A93-EAFDC80476A0}"/>
              </a:ext>
            </a:extLst>
          </p:cNvPr>
          <p:cNvSpPr/>
          <p:nvPr/>
        </p:nvSpPr>
        <p:spPr>
          <a:xfrm>
            <a:off x="7876670" y="2344768"/>
            <a:ext cx="4033185" cy="734644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6B76FD6-0091-30A0-0DCA-EB67AB42AAB8}"/>
              </a:ext>
            </a:extLst>
          </p:cNvPr>
          <p:cNvSpPr/>
          <p:nvPr/>
        </p:nvSpPr>
        <p:spPr>
          <a:xfrm>
            <a:off x="7876670" y="2344766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DB0687-A441-C012-9B0A-8406111E3B87}"/>
              </a:ext>
            </a:extLst>
          </p:cNvPr>
          <p:cNvSpPr txBox="1"/>
          <p:nvPr/>
        </p:nvSpPr>
        <p:spPr>
          <a:xfrm>
            <a:off x="8215225" y="2362018"/>
            <a:ext cx="36248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05F361-60F0-F422-3160-BA3BF039B212}"/>
              </a:ext>
            </a:extLst>
          </p:cNvPr>
          <p:cNvSpPr txBox="1"/>
          <p:nvPr/>
        </p:nvSpPr>
        <p:spPr>
          <a:xfrm>
            <a:off x="7956436" y="2717030"/>
            <a:ext cx="3872643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메뉴에 대한 권한그룹의 권한등급을 조회합니다</a:t>
            </a:r>
            <a:r>
              <a:rPr lang="en-US" altLang="ko-KR" sz="1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AEE5F6A-5A1C-24AC-F54B-2ECB0E24A4E7}"/>
              </a:ext>
            </a:extLst>
          </p:cNvPr>
          <p:cNvSpPr/>
          <p:nvPr/>
        </p:nvSpPr>
        <p:spPr>
          <a:xfrm>
            <a:off x="7867945" y="3275171"/>
            <a:ext cx="4031494" cy="732722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BA87F8E-3163-DDAD-BC47-501E5F58F019}"/>
              </a:ext>
            </a:extLst>
          </p:cNvPr>
          <p:cNvSpPr/>
          <p:nvPr/>
        </p:nvSpPr>
        <p:spPr>
          <a:xfrm>
            <a:off x="7867944" y="3275169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4D164C-F470-4261-4B5C-6B206E3AF3B8}"/>
              </a:ext>
            </a:extLst>
          </p:cNvPr>
          <p:cNvSpPr txBox="1"/>
          <p:nvPr/>
        </p:nvSpPr>
        <p:spPr>
          <a:xfrm>
            <a:off x="8206499" y="3292421"/>
            <a:ext cx="36233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권한등급 수정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B3EBB3-F52C-436D-A323-B71CB2E1FE14}"/>
              </a:ext>
            </a:extLst>
          </p:cNvPr>
          <p:cNvSpPr txBox="1"/>
          <p:nvPr/>
        </p:nvSpPr>
        <p:spPr>
          <a:xfrm>
            <a:off x="7947710" y="3647433"/>
            <a:ext cx="3871020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0~99 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사이의 권한등급을 부여합니다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F4C8D85-3B2D-A3F7-8D2E-3414D2805DAA}"/>
              </a:ext>
            </a:extLst>
          </p:cNvPr>
          <p:cNvSpPr/>
          <p:nvPr/>
        </p:nvSpPr>
        <p:spPr>
          <a:xfrm>
            <a:off x="7867774" y="4223711"/>
            <a:ext cx="4031494" cy="1164789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EC6BBE9-9241-C560-5180-6DAA5C353228}"/>
              </a:ext>
            </a:extLst>
          </p:cNvPr>
          <p:cNvSpPr/>
          <p:nvPr/>
        </p:nvSpPr>
        <p:spPr>
          <a:xfrm>
            <a:off x="7867773" y="4223711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4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6C32DF-134F-932A-61D9-D75BAEEA8F69}"/>
              </a:ext>
            </a:extLst>
          </p:cNvPr>
          <p:cNvSpPr txBox="1"/>
          <p:nvPr/>
        </p:nvSpPr>
        <p:spPr>
          <a:xfrm>
            <a:off x="8206328" y="4240963"/>
            <a:ext cx="36233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4955D2-3EF0-2FB0-DC36-8B912B2C36CD}"/>
              </a:ext>
            </a:extLst>
          </p:cNvPr>
          <p:cNvSpPr txBox="1"/>
          <p:nvPr/>
        </p:nvSpPr>
        <p:spPr>
          <a:xfrm>
            <a:off x="7947539" y="4595975"/>
            <a:ext cx="3871020" cy="737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수정한 내용을 저장합니다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en-US" altLang="ko-KR" sz="11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1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게스트 권한의 계정은 화면 조회는 가능하지만 저장할 수는 없습니다</a:t>
            </a:r>
            <a:r>
              <a:rPr lang="en-US" altLang="ko-KR" sz="11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BB2C394-7C59-45C5-23B3-B9AE5E04A66D}"/>
              </a:ext>
            </a:extLst>
          </p:cNvPr>
          <p:cNvSpPr/>
          <p:nvPr/>
        </p:nvSpPr>
        <p:spPr>
          <a:xfrm>
            <a:off x="6323903" y="5550628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5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27DB837F-BE9E-D433-4DAE-3F465F1AD820}"/>
              </a:ext>
            </a:extLst>
          </p:cNvPr>
          <p:cNvSpPr/>
          <p:nvPr/>
        </p:nvSpPr>
        <p:spPr>
          <a:xfrm>
            <a:off x="7876670" y="5592539"/>
            <a:ext cx="4031494" cy="956205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1F7F9AD7-457F-32E9-44AC-80011771149D}"/>
              </a:ext>
            </a:extLst>
          </p:cNvPr>
          <p:cNvSpPr/>
          <p:nvPr/>
        </p:nvSpPr>
        <p:spPr>
          <a:xfrm>
            <a:off x="7876669" y="5592538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5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34D9722-7872-14C6-51E7-4B907561E409}"/>
              </a:ext>
            </a:extLst>
          </p:cNvPr>
          <p:cNvSpPr txBox="1"/>
          <p:nvPr/>
        </p:nvSpPr>
        <p:spPr>
          <a:xfrm>
            <a:off x="8215224" y="5609790"/>
            <a:ext cx="36233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되돌리기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E31311-0E6D-AB17-06DB-0846C9507190}"/>
              </a:ext>
            </a:extLst>
          </p:cNvPr>
          <p:cNvSpPr txBox="1"/>
          <p:nvPr/>
        </p:nvSpPr>
        <p:spPr>
          <a:xfrm>
            <a:off x="7956435" y="5964802"/>
            <a:ext cx="3871020" cy="583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수정한 내용을 취소하고 최신 데이터로 되돌립니다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6091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05924E52-1359-B2DD-FD98-EE8D74B09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13" y="1591678"/>
            <a:ext cx="7454825" cy="496638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09EC556-C2EF-BF90-5A78-3D34EF3F1D50}"/>
              </a:ext>
            </a:extLst>
          </p:cNvPr>
          <p:cNvSpPr/>
          <p:nvPr/>
        </p:nvSpPr>
        <p:spPr>
          <a:xfrm rot="16200000">
            <a:off x="10848024" y="5512915"/>
            <a:ext cx="1895845" cy="794325"/>
          </a:xfrm>
          <a:prstGeom prst="rtTriangle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86AECB-70EE-B223-8A15-E0FC7A75D49D}"/>
              </a:ext>
            </a:extLst>
          </p:cNvPr>
          <p:cNvSpPr/>
          <p:nvPr/>
        </p:nvSpPr>
        <p:spPr>
          <a:xfrm>
            <a:off x="1" y="1"/>
            <a:ext cx="2580346" cy="226842"/>
          </a:xfrm>
          <a:prstGeom prst="rect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4F9A1C-4B00-E4E3-4FFB-F6867BF753D3}"/>
              </a:ext>
            </a:extLst>
          </p:cNvPr>
          <p:cNvSpPr/>
          <p:nvPr/>
        </p:nvSpPr>
        <p:spPr>
          <a:xfrm>
            <a:off x="2580348" y="1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A62F95-6CC9-F2E1-5A10-731B0154C4D8}"/>
              </a:ext>
            </a:extLst>
          </p:cNvPr>
          <p:cNvSpPr/>
          <p:nvPr/>
        </p:nvSpPr>
        <p:spPr>
          <a:xfrm>
            <a:off x="325977" y="897147"/>
            <a:ext cx="6048944" cy="690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2F9A7-D05A-91E5-5CDC-10834FF28F8E}"/>
              </a:ext>
            </a:extLst>
          </p:cNvPr>
          <p:cNvSpPr txBox="1"/>
          <p:nvPr/>
        </p:nvSpPr>
        <p:spPr>
          <a:xfrm>
            <a:off x="310030" y="383648"/>
            <a:ext cx="5642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메뉴관리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8F4D-39E6-CDA6-FDB9-FCE379FC19A8}"/>
              </a:ext>
            </a:extLst>
          </p:cNvPr>
          <p:cNvSpPr txBox="1"/>
          <p:nvPr/>
        </p:nvSpPr>
        <p:spPr>
          <a:xfrm>
            <a:off x="441340" y="1186784"/>
            <a:ext cx="63668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i="0" dirty="0">
                <a:solidFill>
                  <a:srgbClr val="212529"/>
                </a:solidFill>
                <a:effectLst/>
                <a:latin typeface="system-ui"/>
              </a:rPr>
              <a:t>관리자가 메뉴 정보를 조회 및 관리할 수 있는 메뉴입니다</a:t>
            </a:r>
            <a:r>
              <a:rPr lang="en-US" altLang="ko-KR" sz="1600" b="1" i="0" dirty="0">
                <a:solidFill>
                  <a:srgbClr val="212529"/>
                </a:solidFill>
                <a:effectLst/>
                <a:latin typeface="system-ui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8A71D06-008A-10CA-B4EF-C705091ADB35}"/>
              </a:ext>
            </a:extLst>
          </p:cNvPr>
          <p:cNvSpPr/>
          <p:nvPr/>
        </p:nvSpPr>
        <p:spPr>
          <a:xfrm>
            <a:off x="187283" y="2952973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52C60ED-9D97-5345-E66B-9A6BFB41DA77}"/>
              </a:ext>
            </a:extLst>
          </p:cNvPr>
          <p:cNvSpPr/>
          <p:nvPr/>
        </p:nvSpPr>
        <p:spPr>
          <a:xfrm>
            <a:off x="872327" y="2343912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6B9D80E-FAD5-80A6-6409-A2AA863F5961}"/>
              </a:ext>
            </a:extLst>
          </p:cNvPr>
          <p:cNvSpPr/>
          <p:nvPr/>
        </p:nvSpPr>
        <p:spPr>
          <a:xfrm>
            <a:off x="2821091" y="2346585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2DAE17A-D59D-1A1E-FA8F-55181637D04D}"/>
              </a:ext>
            </a:extLst>
          </p:cNvPr>
          <p:cNvSpPr/>
          <p:nvPr/>
        </p:nvSpPr>
        <p:spPr>
          <a:xfrm>
            <a:off x="6490985" y="5430041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4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5C07004-0FB6-045B-AEB4-F1A8B80BAFB7}"/>
              </a:ext>
            </a:extLst>
          </p:cNvPr>
          <p:cNvSpPr/>
          <p:nvPr/>
        </p:nvSpPr>
        <p:spPr>
          <a:xfrm>
            <a:off x="7876670" y="1597535"/>
            <a:ext cx="3998679" cy="741587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143DF62-621C-FB4A-0D9E-BAC4DBD955DF}"/>
              </a:ext>
            </a:extLst>
          </p:cNvPr>
          <p:cNvSpPr/>
          <p:nvPr/>
        </p:nvSpPr>
        <p:spPr>
          <a:xfrm>
            <a:off x="7876670" y="1597534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2EC5CFA-9C23-6263-B40F-940BADE8D1D4}"/>
              </a:ext>
            </a:extLst>
          </p:cNvPr>
          <p:cNvSpPr txBox="1"/>
          <p:nvPr/>
        </p:nvSpPr>
        <p:spPr>
          <a:xfrm>
            <a:off x="8215225" y="1614786"/>
            <a:ext cx="35807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메뉴관리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4AE602-F117-9D99-E25F-A7AE78199CC7}"/>
              </a:ext>
            </a:extLst>
          </p:cNvPr>
          <p:cNvSpPr txBox="1"/>
          <p:nvPr/>
        </p:nvSpPr>
        <p:spPr>
          <a:xfrm>
            <a:off x="7956436" y="1969798"/>
            <a:ext cx="3839511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메뉴관리 화면으로 이동합니다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4E69CC0E-604B-EDB0-224C-A69D255E2E75}"/>
              </a:ext>
            </a:extLst>
          </p:cNvPr>
          <p:cNvSpPr/>
          <p:nvPr/>
        </p:nvSpPr>
        <p:spPr>
          <a:xfrm>
            <a:off x="7876670" y="2598252"/>
            <a:ext cx="4033185" cy="734644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05A4563C-6F0A-7E16-29DB-F9892AF1E60A}"/>
              </a:ext>
            </a:extLst>
          </p:cNvPr>
          <p:cNvSpPr/>
          <p:nvPr/>
        </p:nvSpPr>
        <p:spPr>
          <a:xfrm>
            <a:off x="7876670" y="2598250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C2BDCD5-337B-175D-F8BF-A01D3DD323E9}"/>
              </a:ext>
            </a:extLst>
          </p:cNvPr>
          <p:cNvSpPr txBox="1"/>
          <p:nvPr/>
        </p:nvSpPr>
        <p:spPr>
          <a:xfrm>
            <a:off x="8215225" y="2615502"/>
            <a:ext cx="36248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메뉴목록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1413CF-6F72-3B0B-AE64-D1723A52E4F2}"/>
              </a:ext>
            </a:extLst>
          </p:cNvPr>
          <p:cNvSpPr txBox="1"/>
          <p:nvPr/>
        </p:nvSpPr>
        <p:spPr>
          <a:xfrm>
            <a:off x="7956436" y="2970514"/>
            <a:ext cx="3872643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시스템에 등록된 메뉴 목록을 조회합니다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F911835-5066-92A2-6C57-8223FC49C1C2}"/>
              </a:ext>
            </a:extLst>
          </p:cNvPr>
          <p:cNvSpPr/>
          <p:nvPr/>
        </p:nvSpPr>
        <p:spPr>
          <a:xfrm>
            <a:off x="7867945" y="3592028"/>
            <a:ext cx="4031494" cy="732722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F1C5B0D-C10F-27B9-F3C8-94BA0DF0DECA}"/>
              </a:ext>
            </a:extLst>
          </p:cNvPr>
          <p:cNvSpPr/>
          <p:nvPr/>
        </p:nvSpPr>
        <p:spPr>
          <a:xfrm>
            <a:off x="7867944" y="3592026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327E97-D709-2D8F-B1AB-729157C8E9E3}"/>
              </a:ext>
            </a:extLst>
          </p:cNvPr>
          <p:cNvSpPr txBox="1"/>
          <p:nvPr/>
        </p:nvSpPr>
        <p:spPr>
          <a:xfrm>
            <a:off x="8206499" y="3609278"/>
            <a:ext cx="36233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메뉴정보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E90D154-DC8D-EA69-BFEE-FCCE69745351}"/>
              </a:ext>
            </a:extLst>
          </p:cNvPr>
          <p:cNvSpPr txBox="1"/>
          <p:nvPr/>
        </p:nvSpPr>
        <p:spPr>
          <a:xfrm>
            <a:off x="7947710" y="3964290"/>
            <a:ext cx="3871020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선택한 메뉴의 상세 정보를 조회합니다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F75EE7E5-4D73-BB39-1ABB-66FDC74CC457}"/>
              </a:ext>
            </a:extLst>
          </p:cNvPr>
          <p:cNvSpPr/>
          <p:nvPr/>
        </p:nvSpPr>
        <p:spPr>
          <a:xfrm>
            <a:off x="7867774" y="4594888"/>
            <a:ext cx="4031494" cy="1164789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694ABBF-EAB4-BB8F-CC51-7E4774B915A2}"/>
              </a:ext>
            </a:extLst>
          </p:cNvPr>
          <p:cNvSpPr/>
          <p:nvPr/>
        </p:nvSpPr>
        <p:spPr>
          <a:xfrm>
            <a:off x="7867773" y="4594888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4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A3C0C35-79FE-1ED3-E00E-CEF11F37E026}"/>
              </a:ext>
            </a:extLst>
          </p:cNvPr>
          <p:cNvSpPr txBox="1"/>
          <p:nvPr/>
        </p:nvSpPr>
        <p:spPr>
          <a:xfrm>
            <a:off x="8206328" y="4612140"/>
            <a:ext cx="36233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986C94A-B51D-A1A5-8524-6A96CF992208}"/>
              </a:ext>
            </a:extLst>
          </p:cNvPr>
          <p:cNvSpPr txBox="1"/>
          <p:nvPr/>
        </p:nvSpPr>
        <p:spPr>
          <a:xfrm>
            <a:off x="7947539" y="4967152"/>
            <a:ext cx="3871020" cy="737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수정한 내용을 저장합니다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en-US" altLang="ko-KR" sz="11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1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게스트 권한의 계정은 화면 조회는 가능하지만 저장할 수는 없습니다</a:t>
            </a:r>
            <a:r>
              <a:rPr lang="en-US" altLang="ko-KR" sz="11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4884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6649005-6F5C-85D2-08DB-B13D7E910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68" y="1591678"/>
            <a:ext cx="7438452" cy="496638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09EC556-C2EF-BF90-5A78-3D34EF3F1D50}"/>
              </a:ext>
            </a:extLst>
          </p:cNvPr>
          <p:cNvSpPr/>
          <p:nvPr/>
        </p:nvSpPr>
        <p:spPr>
          <a:xfrm rot="16200000">
            <a:off x="10851972" y="5512915"/>
            <a:ext cx="1895845" cy="794325"/>
          </a:xfrm>
          <a:prstGeom prst="rtTriangle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86AECB-70EE-B223-8A15-E0FC7A75D49D}"/>
              </a:ext>
            </a:extLst>
          </p:cNvPr>
          <p:cNvSpPr/>
          <p:nvPr/>
        </p:nvSpPr>
        <p:spPr>
          <a:xfrm>
            <a:off x="1" y="1"/>
            <a:ext cx="2580346" cy="226842"/>
          </a:xfrm>
          <a:prstGeom prst="rect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4F9A1C-4B00-E4E3-4FFB-F6867BF753D3}"/>
              </a:ext>
            </a:extLst>
          </p:cNvPr>
          <p:cNvSpPr/>
          <p:nvPr/>
        </p:nvSpPr>
        <p:spPr>
          <a:xfrm>
            <a:off x="2580348" y="1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A62F95-6CC9-F2E1-5A10-731B0154C4D8}"/>
              </a:ext>
            </a:extLst>
          </p:cNvPr>
          <p:cNvSpPr/>
          <p:nvPr/>
        </p:nvSpPr>
        <p:spPr>
          <a:xfrm>
            <a:off x="325977" y="897147"/>
            <a:ext cx="6048944" cy="690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2F9A7-D05A-91E5-5CDC-10834FF28F8E}"/>
              </a:ext>
            </a:extLst>
          </p:cNvPr>
          <p:cNvSpPr txBox="1"/>
          <p:nvPr/>
        </p:nvSpPr>
        <p:spPr>
          <a:xfrm>
            <a:off x="310030" y="383648"/>
            <a:ext cx="5642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사용자관리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8F4D-39E6-CDA6-FDB9-FCE379FC19A8}"/>
              </a:ext>
            </a:extLst>
          </p:cNvPr>
          <p:cNvSpPr txBox="1"/>
          <p:nvPr/>
        </p:nvSpPr>
        <p:spPr>
          <a:xfrm>
            <a:off x="441340" y="1186784"/>
            <a:ext cx="63668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i="0" dirty="0">
                <a:solidFill>
                  <a:srgbClr val="212529"/>
                </a:solidFill>
                <a:effectLst/>
                <a:latin typeface="system-ui"/>
              </a:rPr>
              <a:t>관리자가 사용자 정보를 조회 및 관리할 수 있는 메뉴입니다</a:t>
            </a:r>
            <a:r>
              <a:rPr lang="en-US" altLang="ko-KR" sz="1600" b="1" i="0" dirty="0">
                <a:solidFill>
                  <a:srgbClr val="212529"/>
                </a:solidFill>
                <a:effectLst/>
                <a:latin typeface="system-ui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8A71D06-008A-10CA-B4EF-C705091ADB35}"/>
              </a:ext>
            </a:extLst>
          </p:cNvPr>
          <p:cNvSpPr/>
          <p:nvPr/>
        </p:nvSpPr>
        <p:spPr>
          <a:xfrm>
            <a:off x="187283" y="3378486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52C60ED-9D97-5345-E66B-9A6BFB41DA77}"/>
              </a:ext>
            </a:extLst>
          </p:cNvPr>
          <p:cNvSpPr/>
          <p:nvPr/>
        </p:nvSpPr>
        <p:spPr>
          <a:xfrm>
            <a:off x="881381" y="2574359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6B9D80E-FAD5-80A6-6409-A2AA863F5961}"/>
              </a:ext>
            </a:extLst>
          </p:cNvPr>
          <p:cNvSpPr/>
          <p:nvPr/>
        </p:nvSpPr>
        <p:spPr>
          <a:xfrm>
            <a:off x="881380" y="3182254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2DAE17A-D59D-1A1E-FA8F-55181637D04D}"/>
              </a:ext>
            </a:extLst>
          </p:cNvPr>
          <p:cNvSpPr/>
          <p:nvPr/>
        </p:nvSpPr>
        <p:spPr>
          <a:xfrm>
            <a:off x="6374921" y="5517319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4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CDDC009-7B1B-C6FD-FD79-15D11E98318B}"/>
              </a:ext>
            </a:extLst>
          </p:cNvPr>
          <p:cNvSpPr/>
          <p:nvPr/>
        </p:nvSpPr>
        <p:spPr>
          <a:xfrm>
            <a:off x="7876670" y="1597535"/>
            <a:ext cx="3998679" cy="741587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E2D8D5C-F13C-DD42-1F28-5765536FF045}"/>
              </a:ext>
            </a:extLst>
          </p:cNvPr>
          <p:cNvSpPr/>
          <p:nvPr/>
        </p:nvSpPr>
        <p:spPr>
          <a:xfrm>
            <a:off x="7876670" y="1597534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8FE41E-94FA-EDD1-217B-BD5D944B960D}"/>
              </a:ext>
            </a:extLst>
          </p:cNvPr>
          <p:cNvSpPr txBox="1"/>
          <p:nvPr/>
        </p:nvSpPr>
        <p:spPr>
          <a:xfrm>
            <a:off x="8215225" y="1614786"/>
            <a:ext cx="35807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사용자관리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C23C3B-2EE1-794E-C0AB-ACD33C168DDC}"/>
              </a:ext>
            </a:extLst>
          </p:cNvPr>
          <p:cNvSpPr txBox="1"/>
          <p:nvPr/>
        </p:nvSpPr>
        <p:spPr>
          <a:xfrm>
            <a:off x="7956436" y="1969798"/>
            <a:ext cx="3839511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사용자관리 화면으로 이동합니다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AEE5F6A-5A1C-24AC-F54B-2ECB0E24A4E7}"/>
              </a:ext>
            </a:extLst>
          </p:cNvPr>
          <p:cNvSpPr/>
          <p:nvPr/>
        </p:nvSpPr>
        <p:spPr>
          <a:xfrm>
            <a:off x="7867945" y="3782148"/>
            <a:ext cx="4031494" cy="956205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BA87F8E-3163-DDAD-BC47-501E5F58F019}"/>
              </a:ext>
            </a:extLst>
          </p:cNvPr>
          <p:cNvSpPr/>
          <p:nvPr/>
        </p:nvSpPr>
        <p:spPr>
          <a:xfrm>
            <a:off x="7867944" y="3782147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4D164C-F470-4261-4B5C-6B206E3AF3B8}"/>
              </a:ext>
            </a:extLst>
          </p:cNvPr>
          <p:cNvSpPr txBox="1"/>
          <p:nvPr/>
        </p:nvSpPr>
        <p:spPr>
          <a:xfrm>
            <a:off x="8206499" y="3799399"/>
            <a:ext cx="36233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상세조회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B3EBB3-F52C-436D-A323-B71CB2E1FE14}"/>
              </a:ext>
            </a:extLst>
          </p:cNvPr>
          <p:cNvSpPr txBox="1"/>
          <p:nvPr/>
        </p:nvSpPr>
        <p:spPr>
          <a:xfrm>
            <a:off x="7947710" y="4154411"/>
            <a:ext cx="3871020" cy="583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목록을 </a:t>
            </a:r>
            <a:r>
              <a:rPr lang="ko-KR" altLang="en-US" sz="1400" b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더블클릭하여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사용자 정보 상세조회 </a:t>
            </a:r>
            <a:endParaRPr lang="en-US" altLang="ko-KR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모달을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호출합니다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F4C8D85-3B2D-A3F7-8D2E-3414D2805DAA}"/>
              </a:ext>
            </a:extLst>
          </p:cNvPr>
          <p:cNvSpPr/>
          <p:nvPr/>
        </p:nvSpPr>
        <p:spPr>
          <a:xfrm>
            <a:off x="7867774" y="4993233"/>
            <a:ext cx="4031494" cy="1109388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EC6BBE9-9241-C560-5180-6DAA5C353228}"/>
              </a:ext>
            </a:extLst>
          </p:cNvPr>
          <p:cNvSpPr/>
          <p:nvPr/>
        </p:nvSpPr>
        <p:spPr>
          <a:xfrm>
            <a:off x="7867773" y="4993232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4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6C32DF-134F-932A-61D9-D75BAEEA8F69}"/>
              </a:ext>
            </a:extLst>
          </p:cNvPr>
          <p:cNvSpPr txBox="1"/>
          <p:nvPr/>
        </p:nvSpPr>
        <p:spPr>
          <a:xfrm>
            <a:off x="8206328" y="5010484"/>
            <a:ext cx="36233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신규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4955D2-3EF0-2FB0-DC36-8B912B2C36CD}"/>
              </a:ext>
            </a:extLst>
          </p:cNvPr>
          <p:cNvSpPr txBox="1"/>
          <p:nvPr/>
        </p:nvSpPr>
        <p:spPr>
          <a:xfrm>
            <a:off x="7947539" y="5365496"/>
            <a:ext cx="3871020" cy="737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사용자 등록 </a:t>
            </a:r>
            <a:r>
              <a:rPr lang="ko-KR" altLang="en-US" sz="1400" b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모달을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호출합니다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※ </a:t>
            </a:r>
            <a:r>
              <a:rPr lang="ko-KR" altLang="en-US" sz="11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게스트 권한의 계정은 화면 조회는 가능하지만 사용자를 등록할 수는 없습니다</a:t>
            </a:r>
            <a:r>
              <a:rPr lang="en-US" altLang="ko-KR" sz="11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402AC12-2D4D-372C-3B28-78CD9F14923E}"/>
              </a:ext>
            </a:extLst>
          </p:cNvPr>
          <p:cNvSpPr/>
          <p:nvPr/>
        </p:nvSpPr>
        <p:spPr>
          <a:xfrm>
            <a:off x="7876670" y="2598251"/>
            <a:ext cx="4033185" cy="906255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02DB594-8DE9-C88C-F08E-BEB8F2F39E86}"/>
              </a:ext>
            </a:extLst>
          </p:cNvPr>
          <p:cNvSpPr/>
          <p:nvPr/>
        </p:nvSpPr>
        <p:spPr>
          <a:xfrm>
            <a:off x="7876670" y="2598250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4349D1-7F63-91BC-6E88-9C2CFDA89000}"/>
              </a:ext>
            </a:extLst>
          </p:cNvPr>
          <p:cNvSpPr txBox="1"/>
          <p:nvPr/>
        </p:nvSpPr>
        <p:spPr>
          <a:xfrm>
            <a:off x="8215225" y="2615502"/>
            <a:ext cx="36248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F39E8C-36E8-6EF3-B328-BE7BF66E12D5}"/>
              </a:ext>
            </a:extLst>
          </p:cNvPr>
          <p:cNvSpPr txBox="1"/>
          <p:nvPr/>
        </p:nvSpPr>
        <p:spPr>
          <a:xfrm>
            <a:off x="7956436" y="2970514"/>
            <a:ext cx="3872643" cy="533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 조건과 일치하는 사용자를 조회합니다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※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게스트 권한의 계정은 본인 계정만 조회할 수 있습니다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6711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82EE2D5-3A87-FF9D-F4F1-6A9109B79365}"/>
              </a:ext>
            </a:extLst>
          </p:cNvPr>
          <p:cNvSpPr/>
          <p:nvPr/>
        </p:nvSpPr>
        <p:spPr>
          <a:xfrm>
            <a:off x="561469" y="1682144"/>
            <a:ext cx="6149357" cy="1214738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09EC556-C2EF-BF90-5A78-3D34EF3F1D50}"/>
              </a:ext>
            </a:extLst>
          </p:cNvPr>
          <p:cNvSpPr/>
          <p:nvPr/>
        </p:nvSpPr>
        <p:spPr>
          <a:xfrm rot="16200000">
            <a:off x="10851972" y="5512915"/>
            <a:ext cx="1895845" cy="794325"/>
          </a:xfrm>
          <a:prstGeom prst="rtTriangle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86AECB-70EE-B223-8A15-E0FC7A75D49D}"/>
              </a:ext>
            </a:extLst>
          </p:cNvPr>
          <p:cNvSpPr/>
          <p:nvPr/>
        </p:nvSpPr>
        <p:spPr>
          <a:xfrm>
            <a:off x="1" y="1"/>
            <a:ext cx="2580346" cy="226842"/>
          </a:xfrm>
          <a:prstGeom prst="rect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4F9A1C-4B00-E4E3-4FFB-F6867BF753D3}"/>
              </a:ext>
            </a:extLst>
          </p:cNvPr>
          <p:cNvSpPr/>
          <p:nvPr/>
        </p:nvSpPr>
        <p:spPr>
          <a:xfrm>
            <a:off x="2580348" y="1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1E6428-4C65-6FE3-BE3F-63740D6B0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891" y="383648"/>
            <a:ext cx="4339086" cy="633861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9A62F95-6CC9-F2E1-5A10-731B0154C4D8}"/>
              </a:ext>
            </a:extLst>
          </p:cNvPr>
          <p:cNvSpPr/>
          <p:nvPr/>
        </p:nvSpPr>
        <p:spPr>
          <a:xfrm>
            <a:off x="325977" y="897147"/>
            <a:ext cx="6048944" cy="690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2F9A7-D05A-91E5-5CDC-10834FF28F8E}"/>
              </a:ext>
            </a:extLst>
          </p:cNvPr>
          <p:cNvSpPr txBox="1"/>
          <p:nvPr/>
        </p:nvSpPr>
        <p:spPr>
          <a:xfrm>
            <a:off x="310030" y="383648"/>
            <a:ext cx="5642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홈페이지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8F4D-39E6-CDA6-FDB9-FCE379FC19A8}"/>
              </a:ext>
            </a:extLst>
          </p:cNvPr>
          <p:cNvSpPr txBox="1"/>
          <p:nvPr/>
        </p:nvSpPr>
        <p:spPr>
          <a:xfrm>
            <a:off x="441340" y="1186784"/>
            <a:ext cx="63668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주요 메뉴를 소개하고 게시글을 미리 볼 수 있는 화면입니다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DA716C2-96B8-4E7C-5846-F73C2DFBF908}"/>
              </a:ext>
            </a:extLst>
          </p:cNvPr>
          <p:cNvSpPr/>
          <p:nvPr/>
        </p:nvSpPr>
        <p:spPr>
          <a:xfrm>
            <a:off x="561469" y="1682143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4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9268DA7-B4FF-BB48-064B-2C6499A271B9}"/>
              </a:ext>
            </a:extLst>
          </p:cNvPr>
          <p:cNvSpPr/>
          <p:nvPr/>
        </p:nvSpPr>
        <p:spPr>
          <a:xfrm>
            <a:off x="7095794" y="4389785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4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332AB3-2E3C-A6A6-6D13-BF567B12B107}"/>
              </a:ext>
            </a:extLst>
          </p:cNvPr>
          <p:cNvSpPr txBox="1"/>
          <p:nvPr/>
        </p:nvSpPr>
        <p:spPr>
          <a:xfrm>
            <a:off x="900023" y="1699395"/>
            <a:ext cx="57423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Papang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SHOP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3B84A7-1E3A-6399-C831-F06F9494D961}"/>
              </a:ext>
            </a:extLst>
          </p:cNvPr>
          <p:cNvSpPr txBox="1"/>
          <p:nvPr/>
        </p:nvSpPr>
        <p:spPr>
          <a:xfrm>
            <a:off x="641235" y="2054407"/>
            <a:ext cx="6098874" cy="84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장터 메뉴에 최근에 올라온 게시물의 썸네일 및 가격을 보여줍니다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썸네일을 눌러 해당 게시글로 이동할 수 있습니다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더보기를 눌러 장터 메뉴로 이동할 수 있습니다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970EE5B-683E-1BD8-D004-2C1ECA3E166E}"/>
              </a:ext>
            </a:extLst>
          </p:cNvPr>
          <p:cNvSpPr/>
          <p:nvPr/>
        </p:nvSpPr>
        <p:spPr>
          <a:xfrm>
            <a:off x="553675" y="3157631"/>
            <a:ext cx="6149357" cy="765115"/>
          </a:xfrm>
          <a:prstGeom prst="roundRect">
            <a:avLst>
              <a:gd name="adj" fmla="val 334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C4DA0DC-FD0C-8A4B-7709-21E2F2AFDD8D}"/>
              </a:ext>
            </a:extLst>
          </p:cNvPr>
          <p:cNvSpPr/>
          <p:nvPr/>
        </p:nvSpPr>
        <p:spPr>
          <a:xfrm>
            <a:off x="553675" y="3157631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5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B5CF80-1188-C843-438F-3104530CDCD9}"/>
              </a:ext>
            </a:extLst>
          </p:cNvPr>
          <p:cNvSpPr txBox="1"/>
          <p:nvPr/>
        </p:nvSpPr>
        <p:spPr>
          <a:xfrm>
            <a:off x="633441" y="3529895"/>
            <a:ext cx="6098874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Hello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Papang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사이트 주요 메뉴에 대해 소개합니다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191924-E175-A659-47A1-1DE43CBBB010}"/>
              </a:ext>
            </a:extLst>
          </p:cNvPr>
          <p:cNvSpPr txBox="1"/>
          <p:nvPr/>
        </p:nvSpPr>
        <p:spPr>
          <a:xfrm>
            <a:off x="879813" y="3171006"/>
            <a:ext cx="57547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Hello </a:t>
            </a:r>
            <a:r>
              <a:rPr lang="en-US" altLang="ko-KR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Papang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DF791D3-00AA-54E9-5D5A-815A5E9D14B4}"/>
              </a:ext>
            </a:extLst>
          </p:cNvPr>
          <p:cNvSpPr/>
          <p:nvPr/>
        </p:nvSpPr>
        <p:spPr>
          <a:xfrm>
            <a:off x="7095794" y="5435437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5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789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7D89762E-CA70-8983-BCDA-8F7B3F877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50" y="1583270"/>
            <a:ext cx="7429670" cy="496767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09EC556-C2EF-BF90-5A78-3D34EF3F1D50}"/>
              </a:ext>
            </a:extLst>
          </p:cNvPr>
          <p:cNvSpPr/>
          <p:nvPr/>
        </p:nvSpPr>
        <p:spPr>
          <a:xfrm rot="16200000">
            <a:off x="10851972" y="5512915"/>
            <a:ext cx="1895845" cy="794325"/>
          </a:xfrm>
          <a:prstGeom prst="rtTriangle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86AECB-70EE-B223-8A15-E0FC7A75D49D}"/>
              </a:ext>
            </a:extLst>
          </p:cNvPr>
          <p:cNvSpPr/>
          <p:nvPr/>
        </p:nvSpPr>
        <p:spPr>
          <a:xfrm>
            <a:off x="1" y="1"/>
            <a:ext cx="2580346" cy="226842"/>
          </a:xfrm>
          <a:prstGeom prst="rect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4F9A1C-4B00-E4E3-4FFB-F6867BF753D3}"/>
              </a:ext>
            </a:extLst>
          </p:cNvPr>
          <p:cNvSpPr/>
          <p:nvPr/>
        </p:nvSpPr>
        <p:spPr>
          <a:xfrm>
            <a:off x="2580348" y="1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A62F95-6CC9-F2E1-5A10-731B0154C4D8}"/>
              </a:ext>
            </a:extLst>
          </p:cNvPr>
          <p:cNvSpPr/>
          <p:nvPr/>
        </p:nvSpPr>
        <p:spPr>
          <a:xfrm>
            <a:off x="325977" y="897147"/>
            <a:ext cx="5868000" cy="690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2F9A7-D05A-91E5-5CDC-10834FF28F8E}"/>
              </a:ext>
            </a:extLst>
          </p:cNvPr>
          <p:cNvSpPr txBox="1"/>
          <p:nvPr/>
        </p:nvSpPr>
        <p:spPr>
          <a:xfrm>
            <a:off x="310030" y="383648"/>
            <a:ext cx="7204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사용자관리 </a:t>
            </a:r>
            <a:r>
              <a:rPr lang="en-US" altLang="ko-KR" sz="36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6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상세조회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8F4D-39E6-CDA6-FDB9-FCE379FC19A8}"/>
              </a:ext>
            </a:extLst>
          </p:cNvPr>
          <p:cNvSpPr txBox="1"/>
          <p:nvPr/>
        </p:nvSpPr>
        <p:spPr>
          <a:xfrm>
            <a:off x="441340" y="1186784"/>
            <a:ext cx="63668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i="0" dirty="0">
                <a:solidFill>
                  <a:srgbClr val="212529"/>
                </a:solidFill>
                <a:effectLst/>
                <a:latin typeface="system-ui"/>
              </a:rPr>
              <a:t>관리자가 사용자 상세정보를 조회 및 관리할 수 있는 화면입니다</a:t>
            </a:r>
            <a:r>
              <a:rPr lang="en-US" altLang="ko-KR" sz="1600" b="1" i="0" dirty="0">
                <a:solidFill>
                  <a:srgbClr val="212529"/>
                </a:solidFill>
                <a:effectLst/>
                <a:latin typeface="system-ui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8A71D06-008A-10CA-B4EF-C705091ADB35}"/>
              </a:ext>
            </a:extLst>
          </p:cNvPr>
          <p:cNvSpPr/>
          <p:nvPr/>
        </p:nvSpPr>
        <p:spPr>
          <a:xfrm>
            <a:off x="4789732" y="5671216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52C60ED-9D97-5345-E66B-9A6BFB41DA77}"/>
              </a:ext>
            </a:extLst>
          </p:cNvPr>
          <p:cNvSpPr/>
          <p:nvPr/>
        </p:nvSpPr>
        <p:spPr>
          <a:xfrm>
            <a:off x="6133746" y="5671216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CDDC009-7B1B-C6FD-FD79-15D11E98318B}"/>
              </a:ext>
            </a:extLst>
          </p:cNvPr>
          <p:cNvSpPr/>
          <p:nvPr/>
        </p:nvSpPr>
        <p:spPr>
          <a:xfrm>
            <a:off x="7876670" y="1597535"/>
            <a:ext cx="3998679" cy="956205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E2D8D5C-F13C-DD42-1F28-5765536FF045}"/>
              </a:ext>
            </a:extLst>
          </p:cNvPr>
          <p:cNvSpPr/>
          <p:nvPr/>
        </p:nvSpPr>
        <p:spPr>
          <a:xfrm>
            <a:off x="7876670" y="1597534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8FE41E-94FA-EDD1-217B-BD5D944B960D}"/>
              </a:ext>
            </a:extLst>
          </p:cNvPr>
          <p:cNvSpPr txBox="1"/>
          <p:nvPr/>
        </p:nvSpPr>
        <p:spPr>
          <a:xfrm>
            <a:off x="8215225" y="1614786"/>
            <a:ext cx="35807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초기화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C23C3B-2EE1-794E-C0AB-ACD33C168DDC}"/>
              </a:ext>
            </a:extLst>
          </p:cNvPr>
          <p:cNvSpPr txBox="1"/>
          <p:nvPr/>
        </p:nvSpPr>
        <p:spPr>
          <a:xfrm>
            <a:off x="7956436" y="1969798"/>
            <a:ext cx="3839511" cy="583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비밀번호를 초기 비밀번호로 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변경합니다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402AC12-2D4D-372C-3B28-78CD9F14923E}"/>
              </a:ext>
            </a:extLst>
          </p:cNvPr>
          <p:cNvSpPr/>
          <p:nvPr/>
        </p:nvSpPr>
        <p:spPr>
          <a:xfrm>
            <a:off x="7876670" y="2815537"/>
            <a:ext cx="4033185" cy="1109388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02DB594-8DE9-C88C-F08E-BEB8F2F39E86}"/>
              </a:ext>
            </a:extLst>
          </p:cNvPr>
          <p:cNvSpPr/>
          <p:nvPr/>
        </p:nvSpPr>
        <p:spPr>
          <a:xfrm>
            <a:off x="7876670" y="2815536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4349D1-7F63-91BC-6E88-9C2CFDA89000}"/>
              </a:ext>
            </a:extLst>
          </p:cNvPr>
          <p:cNvSpPr txBox="1"/>
          <p:nvPr/>
        </p:nvSpPr>
        <p:spPr>
          <a:xfrm>
            <a:off x="8215225" y="2832788"/>
            <a:ext cx="36248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F39E8C-36E8-6EF3-B328-BE7BF66E12D5}"/>
              </a:ext>
            </a:extLst>
          </p:cNvPr>
          <p:cNvSpPr txBox="1"/>
          <p:nvPr/>
        </p:nvSpPr>
        <p:spPr>
          <a:xfrm>
            <a:off x="7956436" y="3187800"/>
            <a:ext cx="3872643" cy="737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입력한 사용자 정보를 저장합니다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※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게스트 권한의 계정은 화면 조회는 가능하지만 저장할 수는 없습니다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6946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A77AED8-F7EB-D7CD-60E8-54C25B5DD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77" y="1623577"/>
            <a:ext cx="7432047" cy="434606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09EC556-C2EF-BF90-5A78-3D34EF3F1D50}"/>
              </a:ext>
            </a:extLst>
          </p:cNvPr>
          <p:cNvSpPr/>
          <p:nvPr/>
        </p:nvSpPr>
        <p:spPr>
          <a:xfrm rot="16200000">
            <a:off x="10851972" y="5512915"/>
            <a:ext cx="1895845" cy="794325"/>
          </a:xfrm>
          <a:prstGeom prst="rtTriangle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86AECB-70EE-B223-8A15-E0FC7A75D49D}"/>
              </a:ext>
            </a:extLst>
          </p:cNvPr>
          <p:cNvSpPr/>
          <p:nvPr/>
        </p:nvSpPr>
        <p:spPr>
          <a:xfrm>
            <a:off x="1" y="1"/>
            <a:ext cx="2580346" cy="226842"/>
          </a:xfrm>
          <a:prstGeom prst="rect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4F9A1C-4B00-E4E3-4FFB-F6867BF753D3}"/>
              </a:ext>
            </a:extLst>
          </p:cNvPr>
          <p:cNvSpPr/>
          <p:nvPr/>
        </p:nvSpPr>
        <p:spPr>
          <a:xfrm>
            <a:off x="2580348" y="1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A62F95-6CC9-F2E1-5A10-731B0154C4D8}"/>
              </a:ext>
            </a:extLst>
          </p:cNvPr>
          <p:cNvSpPr/>
          <p:nvPr/>
        </p:nvSpPr>
        <p:spPr>
          <a:xfrm>
            <a:off x="325977" y="897147"/>
            <a:ext cx="6048944" cy="690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2F9A7-D05A-91E5-5CDC-10834FF28F8E}"/>
              </a:ext>
            </a:extLst>
          </p:cNvPr>
          <p:cNvSpPr txBox="1"/>
          <p:nvPr/>
        </p:nvSpPr>
        <p:spPr>
          <a:xfrm>
            <a:off x="310030" y="383648"/>
            <a:ext cx="5642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8F4D-39E6-CDA6-FDB9-FCE379FC19A8}"/>
              </a:ext>
            </a:extLst>
          </p:cNvPr>
          <p:cNvSpPr txBox="1"/>
          <p:nvPr/>
        </p:nvSpPr>
        <p:spPr>
          <a:xfrm>
            <a:off x="441340" y="1186784"/>
            <a:ext cx="63668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관리자에게 발급 받은 계정으로 로그인 할 수 있는 화면입니다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82EE2D5-3A87-FF9D-F4F1-6A9109B79365}"/>
              </a:ext>
            </a:extLst>
          </p:cNvPr>
          <p:cNvSpPr/>
          <p:nvPr/>
        </p:nvSpPr>
        <p:spPr>
          <a:xfrm>
            <a:off x="7876670" y="1606326"/>
            <a:ext cx="3989353" cy="767596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DA716C2-96B8-4E7C-5846-F73C2DFBF908}"/>
              </a:ext>
            </a:extLst>
          </p:cNvPr>
          <p:cNvSpPr/>
          <p:nvPr/>
        </p:nvSpPr>
        <p:spPr>
          <a:xfrm>
            <a:off x="7876670" y="1606325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332AB3-2E3C-A6A6-6D13-BF567B12B107}"/>
              </a:ext>
            </a:extLst>
          </p:cNvPr>
          <p:cNvSpPr txBox="1"/>
          <p:nvPr/>
        </p:nvSpPr>
        <p:spPr>
          <a:xfrm>
            <a:off x="8215225" y="1623577"/>
            <a:ext cx="3786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호출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3B84A7-1E3A-6399-C831-F06F9494D961}"/>
              </a:ext>
            </a:extLst>
          </p:cNvPr>
          <p:cNvSpPr txBox="1"/>
          <p:nvPr/>
        </p:nvSpPr>
        <p:spPr>
          <a:xfrm>
            <a:off x="7956436" y="1978589"/>
            <a:ext cx="4045064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</a:t>
            </a: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모달을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호출합니다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8AF38C7-4B2A-FFAB-02F1-5022EDD5AF9B}"/>
              </a:ext>
            </a:extLst>
          </p:cNvPr>
          <p:cNvSpPr/>
          <p:nvPr/>
        </p:nvSpPr>
        <p:spPr>
          <a:xfrm>
            <a:off x="4274805" y="3273506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CFA1D67-A0E3-3CEE-AD1C-3709B05886BA}"/>
              </a:ext>
            </a:extLst>
          </p:cNvPr>
          <p:cNvSpPr/>
          <p:nvPr/>
        </p:nvSpPr>
        <p:spPr>
          <a:xfrm>
            <a:off x="6806214" y="1482423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ACCC9AB-1922-3685-AD7C-EF81BA306E7D}"/>
              </a:ext>
            </a:extLst>
          </p:cNvPr>
          <p:cNvSpPr/>
          <p:nvPr/>
        </p:nvSpPr>
        <p:spPr>
          <a:xfrm>
            <a:off x="7876670" y="2609271"/>
            <a:ext cx="3989353" cy="963073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425EC56-8E65-7612-D503-8471D700F1A5}"/>
              </a:ext>
            </a:extLst>
          </p:cNvPr>
          <p:cNvSpPr/>
          <p:nvPr/>
        </p:nvSpPr>
        <p:spPr>
          <a:xfrm>
            <a:off x="7876670" y="2609271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450DAE-83BF-7A67-C603-07E49BF74B8A}"/>
              </a:ext>
            </a:extLst>
          </p:cNvPr>
          <p:cNvSpPr txBox="1"/>
          <p:nvPr/>
        </p:nvSpPr>
        <p:spPr>
          <a:xfrm>
            <a:off x="8215225" y="2626523"/>
            <a:ext cx="3786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C8A16F-7F30-9841-D459-A5BBEF0F7D83}"/>
              </a:ext>
            </a:extLst>
          </p:cNvPr>
          <p:cNvSpPr txBox="1"/>
          <p:nvPr/>
        </p:nvSpPr>
        <p:spPr>
          <a:xfrm>
            <a:off x="7956436" y="2981535"/>
            <a:ext cx="4045064" cy="583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비밀번호를 입력하여 로그인 할 수 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있습니다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894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A77AED8-F7EB-D7CD-60E8-54C25B5DD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5977" y="1614786"/>
            <a:ext cx="7432047" cy="434606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82EE2D5-3A87-FF9D-F4F1-6A9109B79365}"/>
              </a:ext>
            </a:extLst>
          </p:cNvPr>
          <p:cNvSpPr/>
          <p:nvPr/>
        </p:nvSpPr>
        <p:spPr>
          <a:xfrm>
            <a:off x="7876670" y="1597535"/>
            <a:ext cx="3989353" cy="697673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09EC556-C2EF-BF90-5A78-3D34EF3F1D50}"/>
              </a:ext>
            </a:extLst>
          </p:cNvPr>
          <p:cNvSpPr/>
          <p:nvPr/>
        </p:nvSpPr>
        <p:spPr>
          <a:xfrm rot="16200000">
            <a:off x="10851972" y="5512915"/>
            <a:ext cx="1895845" cy="794325"/>
          </a:xfrm>
          <a:prstGeom prst="rtTriangle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86AECB-70EE-B223-8A15-E0FC7A75D49D}"/>
              </a:ext>
            </a:extLst>
          </p:cNvPr>
          <p:cNvSpPr/>
          <p:nvPr/>
        </p:nvSpPr>
        <p:spPr>
          <a:xfrm>
            <a:off x="1" y="1"/>
            <a:ext cx="2580346" cy="226842"/>
          </a:xfrm>
          <a:prstGeom prst="rect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4F9A1C-4B00-E4E3-4FFB-F6867BF753D3}"/>
              </a:ext>
            </a:extLst>
          </p:cNvPr>
          <p:cNvSpPr/>
          <p:nvPr/>
        </p:nvSpPr>
        <p:spPr>
          <a:xfrm>
            <a:off x="2580348" y="1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A62F95-6CC9-F2E1-5A10-731B0154C4D8}"/>
              </a:ext>
            </a:extLst>
          </p:cNvPr>
          <p:cNvSpPr/>
          <p:nvPr/>
        </p:nvSpPr>
        <p:spPr>
          <a:xfrm>
            <a:off x="325977" y="897147"/>
            <a:ext cx="6048944" cy="690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2F9A7-D05A-91E5-5CDC-10834FF28F8E}"/>
              </a:ext>
            </a:extLst>
          </p:cNvPr>
          <p:cNvSpPr txBox="1"/>
          <p:nvPr/>
        </p:nvSpPr>
        <p:spPr>
          <a:xfrm>
            <a:off x="310030" y="383648"/>
            <a:ext cx="5642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초기 비밀번호 변경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8F4D-39E6-CDA6-FDB9-FCE379FC19A8}"/>
              </a:ext>
            </a:extLst>
          </p:cNvPr>
          <p:cNvSpPr txBox="1"/>
          <p:nvPr/>
        </p:nvSpPr>
        <p:spPr>
          <a:xfrm>
            <a:off x="441340" y="1186784"/>
            <a:ext cx="63668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초기 비밀번호를 사용중인 계정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비밀번호를 설정하는 화면입니다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DA716C2-96B8-4E7C-5846-F73C2DFBF908}"/>
              </a:ext>
            </a:extLst>
          </p:cNvPr>
          <p:cNvSpPr/>
          <p:nvPr/>
        </p:nvSpPr>
        <p:spPr>
          <a:xfrm>
            <a:off x="7876670" y="1597534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332AB3-2E3C-A6A6-6D13-BF567B12B107}"/>
              </a:ext>
            </a:extLst>
          </p:cNvPr>
          <p:cNvSpPr txBox="1"/>
          <p:nvPr/>
        </p:nvSpPr>
        <p:spPr>
          <a:xfrm>
            <a:off x="8215225" y="1614786"/>
            <a:ext cx="3786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변경하기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3B84A7-1E3A-6399-C831-F06F9494D961}"/>
              </a:ext>
            </a:extLst>
          </p:cNvPr>
          <p:cNvSpPr txBox="1"/>
          <p:nvPr/>
        </p:nvSpPr>
        <p:spPr>
          <a:xfrm>
            <a:off x="7956436" y="1969798"/>
            <a:ext cx="3909587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초기 비밀번호를 변경합니다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CFA1D67-A0E3-3CEE-AD1C-3709B05886BA}"/>
              </a:ext>
            </a:extLst>
          </p:cNvPr>
          <p:cNvSpPr/>
          <p:nvPr/>
        </p:nvSpPr>
        <p:spPr>
          <a:xfrm>
            <a:off x="4222219" y="3998142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787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BF6220D9-6A41-6018-6C37-9701DC9A5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429" y="2264362"/>
            <a:ext cx="1804358" cy="180435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B3285B-5E5B-A706-5748-682AAD14AB25}"/>
              </a:ext>
            </a:extLst>
          </p:cNvPr>
          <p:cNvSpPr/>
          <p:nvPr/>
        </p:nvSpPr>
        <p:spPr>
          <a:xfrm>
            <a:off x="1364023" y="4068720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09EC556-C2EF-BF90-5A78-3D34EF3F1D50}"/>
              </a:ext>
            </a:extLst>
          </p:cNvPr>
          <p:cNvSpPr/>
          <p:nvPr/>
        </p:nvSpPr>
        <p:spPr>
          <a:xfrm rot="16200000">
            <a:off x="10846915" y="5512915"/>
            <a:ext cx="1895845" cy="794325"/>
          </a:xfrm>
          <a:prstGeom prst="rtTriangle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86AECB-70EE-B223-8A15-E0FC7A75D49D}"/>
              </a:ext>
            </a:extLst>
          </p:cNvPr>
          <p:cNvSpPr/>
          <p:nvPr/>
        </p:nvSpPr>
        <p:spPr>
          <a:xfrm>
            <a:off x="1" y="1"/>
            <a:ext cx="2580346" cy="226842"/>
          </a:xfrm>
          <a:prstGeom prst="rect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4F9A1C-4B00-E4E3-4FFB-F6867BF753D3}"/>
              </a:ext>
            </a:extLst>
          </p:cNvPr>
          <p:cNvSpPr/>
          <p:nvPr/>
        </p:nvSpPr>
        <p:spPr>
          <a:xfrm>
            <a:off x="2580348" y="1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68FBB1-1B17-7C3B-7B52-0C52D254F5AD}"/>
              </a:ext>
            </a:extLst>
          </p:cNvPr>
          <p:cNvSpPr txBox="1"/>
          <p:nvPr/>
        </p:nvSpPr>
        <p:spPr>
          <a:xfrm>
            <a:off x="2084457" y="3108162"/>
            <a:ext cx="80230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2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</a:t>
            </a:r>
            <a:endParaRPr lang="ko-KR" altLang="en-US" sz="7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555E8D7-48A0-1BBB-BD75-3069A8294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1855">
            <a:off x="1968750" y="2328588"/>
            <a:ext cx="3389929" cy="9588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429CD7-1F8D-EDE6-86C4-0DF8781A0814}"/>
              </a:ext>
            </a:extLst>
          </p:cNvPr>
          <p:cNvSpPr txBox="1"/>
          <p:nvPr/>
        </p:nvSpPr>
        <p:spPr>
          <a:xfrm>
            <a:off x="7177178" y="4469292"/>
            <a:ext cx="379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#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자유 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#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소통 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#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정보공유</a:t>
            </a:r>
          </a:p>
        </p:txBody>
      </p:sp>
    </p:spTree>
    <p:extLst>
      <p:ext uri="{BB962C8B-B14F-4D97-AF65-F5344CB8AC3E}">
        <p14:creationId xmlns:p14="http://schemas.microsoft.com/office/powerpoint/2010/main" val="2207242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A77AED8-F7EB-D7CD-60E8-54C25B5DD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5977" y="1597535"/>
            <a:ext cx="7432047" cy="436331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09EC556-C2EF-BF90-5A78-3D34EF3F1D50}"/>
              </a:ext>
            </a:extLst>
          </p:cNvPr>
          <p:cNvSpPr/>
          <p:nvPr/>
        </p:nvSpPr>
        <p:spPr>
          <a:xfrm rot="16200000">
            <a:off x="10851972" y="5512915"/>
            <a:ext cx="1895845" cy="794325"/>
          </a:xfrm>
          <a:prstGeom prst="rtTriangle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86AECB-70EE-B223-8A15-E0FC7A75D49D}"/>
              </a:ext>
            </a:extLst>
          </p:cNvPr>
          <p:cNvSpPr/>
          <p:nvPr/>
        </p:nvSpPr>
        <p:spPr>
          <a:xfrm>
            <a:off x="1" y="1"/>
            <a:ext cx="2580346" cy="226842"/>
          </a:xfrm>
          <a:prstGeom prst="rect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4F9A1C-4B00-E4E3-4FFB-F6867BF753D3}"/>
              </a:ext>
            </a:extLst>
          </p:cNvPr>
          <p:cNvSpPr/>
          <p:nvPr/>
        </p:nvSpPr>
        <p:spPr>
          <a:xfrm>
            <a:off x="2580348" y="1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A62F95-6CC9-F2E1-5A10-731B0154C4D8}"/>
              </a:ext>
            </a:extLst>
          </p:cNvPr>
          <p:cNvSpPr/>
          <p:nvPr/>
        </p:nvSpPr>
        <p:spPr>
          <a:xfrm>
            <a:off x="325977" y="897147"/>
            <a:ext cx="6048944" cy="690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2F9A7-D05A-91E5-5CDC-10834FF28F8E}"/>
              </a:ext>
            </a:extLst>
          </p:cNvPr>
          <p:cNvSpPr txBox="1"/>
          <p:nvPr/>
        </p:nvSpPr>
        <p:spPr>
          <a:xfrm>
            <a:off x="310030" y="383648"/>
            <a:ext cx="5642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자유게시판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8F4D-39E6-CDA6-FDB9-FCE379FC19A8}"/>
              </a:ext>
            </a:extLst>
          </p:cNvPr>
          <p:cNvSpPr txBox="1"/>
          <p:nvPr/>
        </p:nvSpPr>
        <p:spPr>
          <a:xfrm>
            <a:off x="441340" y="1186784"/>
            <a:ext cx="63668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i="0" dirty="0">
                <a:solidFill>
                  <a:srgbClr val="212529"/>
                </a:solidFill>
                <a:effectLst/>
                <a:latin typeface="system-ui"/>
              </a:rPr>
              <a:t>자유로운 주제로 이야기를 나눌 수 있는 게시판입니다</a:t>
            </a:r>
            <a:r>
              <a:rPr lang="en-US" altLang="ko-KR" sz="1600" b="1" i="0" dirty="0">
                <a:solidFill>
                  <a:srgbClr val="212529"/>
                </a:solidFill>
                <a:effectLst/>
                <a:latin typeface="system-ui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82EE2D5-3A87-FF9D-F4F1-6A9109B79365}"/>
              </a:ext>
            </a:extLst>
          </p:cNvPr>
          <p:cNvSpPr/>
          <p:nvPr/>
        </p:nvSpPr>
        <p:spPr>
          <a:xfrm>
            <a:off x="7876670" y="1597535"/>
            <a:ext cx="3998679" cy="741587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DA716C2-96B8-4E7C-5846-F73C2DFBF908}"/>
              </a:ext>
            </a:extLst>
          </p:cNvPr>
          <p:cNvSpPr/>
          <p:nvPr/>
        </p:nvSpPr>
        <p:spPr>
          <a:xfrm>
            <a:off x="7876670" y="1597534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332AB3-2E3C-A6A6-6D13-BF567B12B107}"/>
              </a:ext>
            </a:extLst>
          </p:cNvPr>
          <p:cNvSpPr txBox="1"/>
          <p:nvPr/>
        </p:nvSpPr>
        <p:spPr>
          <a:xfrm>
            <a:off x="8215225" y="1614786"/>
            <a:ext cx="35807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게시판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3B84A7-1E3A-6399-C831-F06F9494D961}"/>
              </a:ext>
            </a:extLst>
          </p:cNvPr>
          <p:cNvSpPr txBox="1"/>
          <p:nvPr/>
        </p:nvSpPr>
        <p:spPr>
          <a:xfrm>
            <a:off x="7956436" y="1969798"/>
            <a:ext cx="3839511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자유게시판 화면으로 이동합니다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CFA1D67-A0E3-3CEE-AD1C-3709B05886BA}"/>
              </a:ext>
            </a:extLst>
          </p:cNvPr>
          <p:cNvSpPr/>
          <p:nvPr/>
        </p:nvSpPr>
        <p:spPr>
          <a:xfrm>
            <a:off x="959447" y="2457066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7C42DE4-3F27-E86F-9AE7-3126DF02FCC4}"/>
              </a:ext>
            </a:extLst>
          </p:cNvPr>
          <p:cNvSpPr/>
          <p:nvPr/>
        </p:nvSpPr>
        <p:spPr>
          <a:xfrm>
            <a:off x="7842164" y="2599586"/>
            <a:ext cx="4033185" cy="741587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E29F093-8009-2540-38BE-8A06DCFE144A}"/>
              </a:ext>
            </a:extLst>
          </p:cNvPr>
          <p:cNvSpPr/>
          <p:nvPr/>
        </p:nvSpPr>
        <p:spPr>
          <a:xfrm>
            <a:off x="7842164" y="2599585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E4D7DA-1907-E7BE-09B8-5A63A3E6ECD0}"/>
              </a:ext>
            </a:extLst>
          </p:cNvPr>
          <p:cNvSpPr txBox="1"/>
          <p:nvPr/>
        </p:nvSpPr>
        <p:spPr>
          <a:xfrm>
            <a:off x="8180719" y="2616837"/>
            <a:ext cx="36248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99A1AB-9811-47BB-EC98-146C05DD04F6}"/>
              </a:ext>
            </a:extLst>
          </p:cNvPr>
          <p:cNvSpPr txBox="1"/>
          <p:nvPr/>
        </p:nvSpPr>
        <p:spPr>
          <a:xfrm>
            <a:off x="7921930" y="2971849"/>
            <a:ext cx="3872643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 조건과 일치하는 게시물을 조회합니다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43CEC84-4007-99FC-A2A1-E73551F7CBE5}"/>
              </a:ext>
            </a:extLst>
          </p:cNvPr>
          <p:cNvSpPr/>
          <p:nvPr/>
        </p:nvSpPr>
        <p:spPr>
          <a:xfrm>
            <a:off x="4713924" y="1636462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0D9851D-D731-39B7-CF0C-198D379B4EDB}"/>
              </a:ext>
            </a:extLst>
          </p:cNvPr>
          <p:cNvSpPr/>
          <p:nvPr/>
        </p:nvSpPr>
        <p:spPr>
          <a:xfrm>
            <a:off x="7843856" y="3593008"/>
            <a:ext cx="4031494" cy="956205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3727577-C1A0-9607-5411-0B274678D4A7}"/>
              </a:ext>
            </a:extLst>
          </p:cNvPr>
          <p:cNvSpPr/>
          <p:nvPr/>
        </p:nvSpPr>
        <p:spPr>
          <a:xfrm>
            <a:off x="7843855" y="3593007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AEF518-BD24-831D-2B37-475AC639CE0E}"/>
              </a:ext>
            </a:extLst>
          </p:cNvPr>
          <p:cNvSpPr txBox="1"/>
          <p:nvPr/>
        </p:nvSpPr>
        <p:spPr>
          <a:xfrm>
            <a:off x="8182410" y="3610259"/>
            <a:ext cx="36233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 조회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459EFD-8953-A204-81D8-F9DD592CFCDB}"/>
              </a:ext>
            </a:extLst>
          </p:cNvPr>
          <p:cNvSpPr txBox="1"/>
          <p:nvPr/>
        </p:nvSpPr>
        <p:spPr>
          <a:xfrm>
            <a:off x="7923621" y="3965271"/>
            <a:ext cx="3871020" cy="583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목록에서 게시글을 선택하여 조회 화면으로 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8D8B444-FC16-6FD1-15DA-E0254E0574E6}"/>
              </a:ext>
            </a:extLst>
          </p:cNvPr>
          <p:cNvSpPr/>
          <p:nvPr/>
        </p:nvSpPr>
        <p:spPr>
          <a:xfrm>
            <a:off x="6374921" y="5019290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4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AEDA90F-5463-1B16-8D3B-0DC0EA6E50B8}"/>
              </a:ext>
            </a:extLst>
          </p:cNvPr>
          <p:cNvSpPr/>
          <p:nvPr/>
        </p:nvSpPr>
        <p:spPr>
          <a:xfrm>
            <a:off x="838859" y="3013966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858B2E5-B8C6-C2DE-D6BB-9929654D0480}"/>
              </a:ext>
            </a:extLst>
          </p:cNvPr>
          <p:cNvSpPr/>
          <p:nvPr/>
        </p:nvSpPr>
        <p:spPr>
          <a:xfrm>
            <a:off x="7843685" y="4798465"/>
            <a:ext cx="4031494" cy="741587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A203C725-684D-AD73-DC67-BF27387DA019}"/>
              </a:ext>
            </a:extLst>
          </p:cNvPr>
          <p:cNvSpPr/>
          <p:nvPr/>
        </p:nvSpPr>
        <p:spPr>
          <a:xfrm>
            <a:off x="7843684" y="4798464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4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A31B95-75E6-CDAE-DDDF-34C9E29D2AB3}"/>
              </a:ext>
            </a:extLst>
          </p:cNvPr>
          <p:cNvSpPr txBox="1"/>
          <p:nvPr/>
        </p:nvSpPr>
        <p:spPr>
          <a:xfrm>
            <a:off x="8182239" y="4815716"/>
            <a:ext cx="36233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신규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B8C344-6443-C4E8-C604-83131719DCA5}"/>
              </a:ext>
            </a:extLst>
          </p:cNvPr>
          <p:cNvSpPr txBox="1"/>
          <p:nvPr/>
        </p:nvSpPr>
        <p:spPr>
          <a:xfrm>
            <a:off x="7923450" y="5170728"/>
            <a:ext cx="3871020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신규 게시글 입력 화면으로 이동합니다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9028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51D23921-9D19-4B9D-3EF6-D0DEB84BA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75" y="1597533"/>
            <a:ext cx="7428264" cy="497538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09EC556-C2EF-BF90-5A78-3D34EF3F1D50}"/>
              </a:ext>
            </a:extLst>
          </p:cNvPr>
          <p:cNvSpPr/>
          <p:nvPr/>
        </p:nvSpPr>
        <p:spPr>
          <a:xfrm rot="16200000">
            <a:off x="10851972" y="5512915"/>
            <a:ext cx="1895845" cy="794325"/>
          </a:xfrm>
          <a:prstGeom prst="rtTriangle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86AECB-70EE-B223-8A15-E0FC7A75D49D}"/>
              </a:ext>
            </a:extLst>
          </p:cNvPr>
          <p:cNvSpPr/>
          <p:nvPr/>
        </p:nvSpPr>
        <p:spPr>
          <a:xfrm>
            <a:off x="1" y="1"/>
            <a:ext cx="2580346" cy="226842"/>
          </a:xfrm>
          <a:prstGeom prst="rect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4F9A1C-4B00-E4E3-4FFB-F6867BF753D3}"/>
              </a:ext>
            </a:extLst>
          </p:cNvPr>
          <p:cNvSpPr/>
          <p:nvPr/>
        </p:nvSpPr>
        <p:spPr>
          <a:xfrm>
            <a:off x="2580348" y="1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A62F95-6CC9-F2E1-5A10-731B0154C4D8}"/>
              </a:ext>
            </a:extLst>
          </p:cNvPr>
          <p:cNvSpPr/>
          <p:nvPr/>
        </p:nvSpPr>
        <p:spPr>
          <a:xfrm>
            <a:off x="325977" y="897147"/>
            <a:ext cx="6048944" cy="690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2F9A7-D05A-91E5-5CDC-10834FF28F8E}"/>
              </a:ext>
            </a:extLst>
          </p:cNvPr>
          <p:cNvSpPr txBox="1"/>
          <p:nvPr/>
        </p:nvSpPr>
        <p:spPr>
          <a:xfrm>
            <a:off x="310030" y="383648"/>
            <a:ext cx="5642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자유게시판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8F4D-39E6-CDA6-FDB9-FCE379FC19A8}"/>
              </a:ext>
            </a:extLst>
          </p:cNvPr>
          <p:cNvSpPr txBox="1"/>
          <p:nvPr/>
        </p:nvSpPr>
        <p:spPr>
          <a:xfrm>
            <a:off x="441340" y="1186784"/>
            <a:ext cx="63668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자유게시판 신규 게시글 입력 화면</a:t>
            </a:r>
            <a:r>
              <a:rPr lang="ko-KR" altLang="en-US" sz="1600" b="1" i="0" dirty="0">
                <a:solidFill>
                  <a:srgbClr val="212529"/>
                </a:solidFill>
                <a:effectLst/>
                <a:latin typeface="system-ui"/>
              </a:rPr>
              <a:t>입니다</a:t>
            </a:r>
            <a:r>
              <a:rPr lang="en-US" altLang="ko-KR" sz="1600" b="1" i="0" dirty="0">
                <a:solidFill>
                  <a:srgbClr val="212529"/>
                </a:solidFill>
                <a:effectLst/>
                <a:latin typeface="system-ui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82EE2D5-3A87-FF9D-F4F1-6A9109B79365}"/>
              </a:ext>
            </a:extLst>
          </p:cNvPr>
          <p:cNvSpPr/>
          <p:nvPr/>
        </p:nvSpPr>
        <p:spPr>
          <a:xfrm>
            <a:off x="7876671" y="1597535"/>
            <a:ext cx="3998680" cy="956205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DA716C2-96B8-4E7C-5846-F73C2DFBF908}"/>
              </a:ext>
            </a:extLst>
          </p:cNvPr>
          <p:cNvSpPr/>
          <p:nvPr/>
        </p:nvSpPr>
        <p:spPr>
          <a:xfrm>
            <a:off x="7876670" y="1597534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332AB3-2E3C-A6A6-6D13-BF567B12B107}"/>
              </a:ext>
            </a:extLst>
          </p:cNvPr>
          <p:cNvSpPr txBox="1"/>
          <p:nvPr/>
        </p:nvSpPr>
        <p:spPr>
          <a:xfrm>
            <a:off x="8215225" y="1614786"/>
            <a:ext cx="35938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내용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3B84A7-1E3A-6399-C831-F06F9494D961}"/>
              </a:ext>
            </a:extLst>
          </p:cNvPr>
          <p:cNvSpPr txBox="1"/>
          <p:nvPr/>
        </p:nvSpPr>
        <p:spPr>
          <a:xfrm>
            <a:off x="7956436" y="1969798"/>
            <a:ext cx="3839512" cy="583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에디터를 이용해서 자유롭게 글을 작성할 수 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있습니다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CFA1D67-A0E3-3CEE-AD1C-3709B05886BA}"/>
              </a:ext>
            </a:extLst>
          </p:cNvPr>
          <p:cNvSpPr/>
          <p:nvPr/>
        </p:nvSpPr>
        <p:spPr>
          <a:xfrm>
            <a:off x="1012962" y="5368489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7C42DE4-3F27-E86F-9AE7-3126DF02FCC4}"/>
              </a:ext>
            </a:extLst>
          </p:cNvPr>
          <p:cNvSpPr/>
          <p:nvPr/>
        </p:nvSpPr>
        <p:spPr>
          <a:xfrm>
            <a:off x="7876671" y="2809311"/>
            <a:ext cx="3998680" cy="956205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E29F093-8009-2540-38BE-8A06DCFE144A}"/>
              </a:ext>
            </a:extLst>
          </p:cNvPr>
          <p:cNvSpPr/>
          <p:nvPr/>
        </p:nvSpPr>
        <p:spPr>
          <a:xfrm>
            <a:off x="7876670" y="2809310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E4D7DA-1907-E7BE-09B8-5A63A3E6ECD0}"/>
              </a:ext>
            </a:extLst>
          </p:cNvPr>
          <p:cNvSpPr txBox="1"/>
          <p:nvPr/>
        </p:nvSpPr>
        <p:spPr>
          <a:xfrm>
            <a:off x="8215225" y="2826562"/>
            <a:ext cx="35938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첨부파일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99A1AB-9811-47BB-EC98-146C05DD04F6}"/>
              </a:ext>
            </a:extLst>
          </p:cNvPr>
          <p:cNvSpPr txBox="1"/>
          <p:nvPr/>
        </p:nvSpPr>
        <p:spPr>
          <a:xfrm>
            <a:off x="7956436" y="3181574"/>
            <a:ext cx="3839512" cy="583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최대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파일을 업로드 및 다운로드 할 수 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있습니다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43CEC84-4007-99FC-A2A1-E73551F7CBE5}"/>
              </a:ext>
            </a:extLst>
          </p:cNvPr>
          <p:cNvSpPr/>
          <p:nvPr/>
        </p:nvSpPr>
        <p:spPr>
          <a:xfrm>
            <a:off x="1012963" y="3829062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0D9851D-D731-39B7-CF0C-198D379B4EDB}"/>
              </a:ext>
            </a:extLst>
          </p:cNvPr>
          <p:cNvSpPr/>
          <p:nvPr/>
        </p:nvSpPr>
        <p:spPr>
          <a:xfrm>
            <a:off x="7876671" y="4053767"/>
            <a:ext cx="3998680" cy="741587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3727577-C1A0-9607-5411-0B274678D4A7}"/>
              </a:ext>
            </a:extLst>
          </p:cNvPr>
          <p:cNvSpPr/>
          <p:nvPr/>
        </p:nvSpPr>
        <p:spPr>
          <a:xfrm>
            <a:off x="7876670" y="4053766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AEF518-BD24-831D-2B37-475AC639CE0E}"/>
              </a:ext>
            </a:extLst>
          </p:cNvPr>
          <p:cNvSpPr txBox="1"/>
          <p:nvPr/>
        </p:nvSpPr>
        <p:spPr>
          <a:xfrm>
            <a:off x="8215225" y="4071018"/>
            <a:ext cx="35938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459EFD-8953-A204-81D8-F9DD592CFCDB}"/>
              </a:ext>
            </a:extLst>
          </p:cNvPr>
          <p:cNvSpPr txBox="1"/>
          <p:nvPr/>
        </p:nvSpPr>
        <p:spPr>
          <a:xfrm>
            <a:off x="7956436" y="4426030"/>
            <a:ext cx="3839512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 내용을 저장합니다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8D8B444-FC16-6FD1-15DA-E0254E0574E6}"/>
              </a:ext>
            </a:extLst>
          </p:cNvPr>
          <p:cNvSpPr/>
          <p:nvPr/>
        </p:nvSpPr>
        <p:spPr>
          <a:xfrm>
            <a:off x="5992113" y="5607020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9EB682A-B0EF-E60B-90F9-AFFD0EDBD2E8}"/>
              </a:ext>
            </a:extLst>
          </p:cNvPr>
          <p:cNvSpPr/>
          <p:nvPr/>
        </p:nvSpPr>
        <p:spPr>
          <a:xfrm>
            <a:off x="6374921" y="5607021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4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0019AE4-5C76-622C-2C45-C4DEE82DBDDE}"/>
              </a:ext>
            </a:extLst>
          </p:cNvPr>
          <p:cNvSpPr/>
          <p:nvPr/>
        </p:nvSpPr>
        <p:spPr>
          <a:xfrm>
            <a:off x="7876671" y="5029936"/>
            <a:ext cx="3998680" cy="741587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114CADEE-FE8B-032F-63E5-A6D600AA97AA}"/>
              </a:ext>
            </a:extLst>
          </p:cNvPr>
          <p:cNvSpPr/>
          <p:nvPr/>
        </p:nvSpPr>
        <p:spPr>
          <a:xfrm>
            <a:off x="7876670" y="5029935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4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194AEF-CD3D-4CE1-4A98-14FC31A820C2}"/>
              </a:ext>
            </a:extLst>
          </p:cNvPr>
          <p:cNvSpPr txBox="1"/>
          <p:nvPr/>
        </p:nvSpPr>
        <p:spPr>
          <a:xfrm>
            <a:off x="8215225" y="5047187"/>
            <a:ext cx="35938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돌아가기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F088D2-8250-2DFD-A057-DAD85FFCE727}"/>
              </a:ext>
            </a:extLst>
          </p:cNvPr>
          <p:cNvSpPr txBox="1"/>
          <p:nvPr/>
        </p:nvSpPr>
        <p:spPr>
          <a:xfrm>
            <a:off x="7956436" y="5402199"/>
            <a:ext cx="3839512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자유게시판 목록 화면으로 이동합니다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639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51D23921-9D19-4B9D-3EF6-D0DEB84BA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5975" y="1597533"/>
            <a:ext cx="7428263" cy="497538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09EC556-C2EF-BF90-5A78-3D34EF3F1D50}"/>
              </a:ext>
            </a:extLst>
          </p:cNvPr>
          <p:cNvSpPr/>
          <p:nvPr/>
        </p:nvSpPr>
        <p:spPr>
          <a:xfrm rot="16200000">
            <a:off x="10851972" y="5512915"/>
            <a:ext cx="1895845" cy="794325"/>
          </a:xfrm>
          <a:prstGeom prst="rtTriangle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86AECB-70EE-B223-8A15-E0FC7A75D49D}"/>
              </a:ext>
            </a:extLst>
          </p:cNvPr>
          <p:cNvSpPr/>
          <p:nvPr/>
        </p:nvSpPr>
        <p:spPr>
          <a:xfrm>
            <a:off x="1" y="1"/>
            <a:ext cx="2580346" cy="226842"/>
          </a:xfrm>
          <a:prstGeom prst="rect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4F9A1C-4B00-E4E3-4FFB-F6867BF753D3}"/>
              </a:ext>
            </a:extLst>
          </p:cNvPr>
          <p:cNvSpPr/>
          <p:nvPr/>
        </p:nvSpPr>
        <p:spPr>
          <a:xfrm>
            <a:off x="2580348" y="1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A62F95-6CC9-F2E1-5A10-731B0154C4D8}"/>
              </a:ext>
            </a:extLst>
          </p:cNvPr>
          <p:cNvSpPr/>
          <p:nvPr/>
        </p:nvSpPr>
        <p:spPr>
          <a:xfrm>
            <a:off x="325977" y="897147"/>
            <a:ext cx="6048944" cy="690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2F9A7-D05A-91E5-5CDC-10834FF28F8E}"/>
              </a:ext>
            </a:extLst>
          </p:cNvPr>
          <p:cNvSpPr txBox="1"/>
          <p:nvPr/>
        </p:nvSpPr>
        <p:spPr>
          <a:xfrm>
            <a:off x="310030" y="383648"/>
            <a:ext cx="5642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자유게시판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8F4D-39E6-CDA6-FDB9-FCE379FC19A8}"/>
              </a:ext>
            </a:extLst>
          </p:cNvPr>
          <p:cNvSpPr txBox="1"/>
          <p:nvPr/>
        </p:nvSpPr>
        <p:spPr>
          <a:xfrm>
            <a:off x="441340" y="1186784"/>
            <a:ext cx="63668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자유게시판 </a:t>
            </a:r>
            <a:r>
              <a:rPr lang="ko-KR" altLang="en-US" sz="1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본인이 작성한 게시글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조회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수정 화면</a:t>
            </a:r>
            <a:r>
              <a:rPr lang="ko-KR" altLang="en-US" sz="1600" b="1" i="0" dirty="0">
                <a:solidFill>
                  <a:srgbClr val="212529"/>
                </a:solidFill>
                <a:effectLst/>
                <a:latin typeface="system-ui"/>
              </a:rPr>
              <a:t>입니다</a:t>
            </a:r>
            <a:r>
              <a:rPr lang="en-US" altLang="ko-KR" sz="1600" b="1" i="0" dirty="0">
                <a:solidFill>
                  <a:srgbClr val="212529"/>
                </a:solidFill>
                <a:effectLst/>
                <a:latin typeface="system-ui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82EE2D5-3A87-FF9D-F4F1-6A9109B79365}"/>
              </a:ext>
            </a:extLst>
          </p:cNvPr>
          <p:cNvSpPr/>
          <p:nvPr/>
        </p:nvSpPr>
        <p:spPr>
          <a:xfrm>
            <a:off x="7876670" y="1597535"/>
            <a:ext cx="3998679" cy="745371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DA716C2-96B8-4E7C-5846-F73C2DFBF908}"/>
              </a:ext>
            </a:extLst>
          </p:cNvPr>
          <p:cNvSpPr/>
          <p:nvPr/>
        </p:nvSpPr>
        <p:spPr>
          <a:xfrm>
            <a:off x="7876670" y="1597534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332AB3-2E3C-A6A6-6D13-BF567B12B107}"/>
              </a:ext>
            </a:extLst>
          </p:cNvPr>
          <p:cNvSpPr txBox="1"/>
          <p:nvPr/>
        </p:nvSpPr>
        <p:spPr>
          <a:xfrm>
            <a:off x="8215225" y="1614786"/>
            <a:ext cx="35770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3B84A7-1E3A-6399-C831-F06F9494D961}"/>
              </a:ext>
            </a:extLst>
          </p:cNvPr>
          <p:cNvSpPr txBox="1"/>
          <p:nvPr/>
        </p:nvSpPr>
        <p:spPr>
          <a:xfrm>
            <a:off x="7956436" y="1969797"/>
            <a:ext cx="3821574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 내용을 수정합니다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7C42DE4-3F27-E86F-9AE7-3126DF02FCC4}"/>
              </a:ext>
            </a:extLst>
          </p:cNvPr>
          <p:cNvSpPr/>
          <p:nvPr/>
        </p:nvSpPr>
        <p:spPr>
          <a:xfrm>
            <a:off x="7876669" y="2547741"/>
            <a:ext cx="3998681" cy="741587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E29F093-8009-2540-38BE-8A06DCFE144A}"/>
              </a:ext>
            </a:extLst>
          </p:cNvPr>
          <p:cNvSpPr/>
          <p:nvPr/>
        </p:nvSpPr>
        <p:spPr>
          <a:xfrm>
            <a:off x="7876669" y="2547740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E4D7DA-1907-E7BE-09B8-5A63A3E6ECD0}"/>
              </a:ext>
            </a:extLst>
          </p:cNvPr>
          <p:cNvSpPr txBox="1"/>
          <p:nvPr/>
        </p:nvSpPr>
        <p:spPr>
          <a:xfrm>
            <a:off x="8215224" y="2564992"/>
            <a:ext cx="35938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99A1AB-9811-47BB-EC98-146C05DD04F6}"/>
              </a:ext>
            </a:extLst>
          </p:cNvPr>
          <p:cNvSpPr txBox="1"/>
          <p:nvPr/>
        </p:nvSpPr>
        <p:spPr>
          <a:xfrm>
            <a:off x="7956435" y="2920004"/>
            <a:ext cx="3839513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게시글을 삭제합니다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8D8B444-FC16-6FD1-15DA-E0254E0574E6}"/>
              </a:ext>
            </a:extLst>
          </p:cNvPr>
          <p:cNvSpPr/>
          <p:nvPr/>
        </p:nvSpPr>
        <p:spPr>
          <a:xfrm>
            <a:off x="5690193" y="5607020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9EB682A-B0EF-E60B-90F9-AFFD0EDBD2E8}"/>
              </a:ext>
            </a:extLst>
          </p:cNvPr>
          <p:cNvSpPr/>
          <p:nvPr/>
        </p:nvSpPr>
        <p:spPr>
          <a:xfrm>
            <a:off x="6073001" y="5607021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781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4203</TotalTime>
  <Words>1234</Words>
  <Application>Microsoft Office PowerPoint</Application>
  <PresentationFormat>와이드스크린</PresentationFormat>
  <Paragraphs>411</Paragraphs>
  <Slides>30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system-ui</vt:lpstr>
      <vt:lpstr>맑은 고딕</vt:lpstr>
      <vt:lpstr>휴먼편지체</vt:lpstr>
      <vt:lpstr>Aptos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상민 김</dc:creator>
  <cp:lastModifiedBy>김 상민</cp:lastModifiedBy>
  <cp:revision>230</cp:revision>
  <dcterms:created xsi:type="dcterms:W3CDTF">2024-01-23T00:53:21Z</dcterms:created>
  <dcterms:modified xsi:type="dcterms:W3CDTF">2024-01-26T04:50:04Z</dcterms:modified>
</cp:coreProperties>
</file>